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73.svg" ContentType="image/svg+xml"/>
  <Override PartName="/ppt/media/image75.svg" ContentType="image/svg+xml"/>
  <Override PartName="/ppt/media/image7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44"/>
  </p:notesMasterIdLst>
  <p:handoutMasterIdLst>
    <p:handoutMasterId r:id="rId45"/>
  </p:handoutMasterIdLst>
  <p:sldIdLst>
    <p:sldId id="257" r:id="rId4"/>
    <p:sldId id="261" r:id="rId5"/>
    <p:sldId id="10314" r:id="rId6"/>
    <p:sldId id="265" r:id="rId7"/>
    <p:sldId id="266" r:id="rId8"/>
    <p:sldId id="10313" r:id="rId9"/>
    <p:sldId id="10160" r:id="rId10"/>
    <p:sldId id="10161" r:id="rId11"/>
    <p:sldId id="275" r:id="rId12"/>
    <p:sldId id="10300" r:id="rId13"/>
    <p:sldId id="10293" r:id="rId14"/>
    <p:sldId id="10294" r:id="rId15"/>
    <p:sldId id="10301" r:id="rId16"/>
    <p:sldId id="280" r:id="rId17"/>
    <p:sldId id="10163" r:id="rId18"/>
    <p:sldId id="283" r:id="rId19"/>
    <p:sldId id="10168" r:id="rId20"/>
    <p:sldId id="10170" r:id="rId21"/>
    <p:sldId id="391" r:id="rId22"/>
    <p:sldId id="286" r:id="rId23"/>
    <p:sldId id="293" r:id="rId24"/>
    <p:sldId id="289" r:id="rId25"/>
    <p:sldId id="10171" r:id="rId26"/>
    <p:sldId id="9697" r:id="rId27"/>
    <p:sldId id="9698" r:id="rId28"/>
    <p:sldId id="10164" r:id="rId29"/>
    <p:sldId id="10165" r:id="rId30"/>
    <p:sldId id="437" r:id="rId31"/>
    <p:sldId id="9458" r:id="rId32"/>
    <p:sldId id="10312" r:id="rId33"/>
    <p:sldId id="446" r:id="rId34"/>
    <p:sldId id="447" r:id="rId35"/>
    <p:sldId id="448" r:id="rId36"/>
    <p:sldId id="10201" r:id="rId37"/>
    <p:sldId id="9495" r:id="rId38"/>
    <p:sldId id="582" r:id="rId39"/>
    <p:sldId id="583" r:id="rId40"/>
    <p:sldId id="10167" r:id="rId41"/>
    <p:sldId id="584" r:id="rId42"/>
    <p:sldId id="4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20241-356C-40D8-AA68-07B00D001868}">
          <p14:sldIdLst>
            <p14:sldId id="257"/>
            <p14:sldId id="261"/>
            <p14:sldId id="10314"/>
            <p14:sldId id="265"/>
            <p14:sldId id="266"/>
            <p14:sldId id="10313"/>
            <p14:sldId id="10160"/>
            <p14:sldId id="10161"/>
            <p14:sldId id="275"/>
            <p14:sldId id="10300"/>
            <p14:sldId id="10293"/>
            <p14:sldId id="10294"/>
            <p14:sldId id="10301"/>
            <p14:sldId id="280"/>
            <p14:sldId id="10163"/>
            <p14:sldId id="283"/>
            <p14:sldId id="10168"/>
            <p14:sldId id="10170"/>
            <p14:sldId id="391"/>
            <p14:sldId id="286"/>
            <p14:sldId id="293"/>
            <p14:sldId id="289"/>
            <p14:sldId id="10171"/>
            <p14:sldId id="9697"/>
            <p14:sldId id="9698"/>
            <p14:sldId id="10164"/>
            <p14:sldId id="10165"/>
            <p14:sldId id="437"/>
            <p14:sldId id="9458"/>
            <p14:sldId id="10312"/>
            <p14:sldId id="446"/>
            <p14:sldId id="447"/>
            <p14:sldId id="448"/>
            <p14:sldId id="10201"/>
            <p14:sldId id="9495"/>
            <p14:sldId id="582"/>
            <p14:sldId id="583"/>
            <p14:sldId id="10167"/>
            <p14:sldId id="584"/>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84"/>
    <a:srgbClr val="A6A6A6"/>
    <a:srgbClr val="31097E"/>
    <a:srgbClr val="473283"/>
    <a:srgbClr val="59468F"/>
    <a:srgbClr val="33C5F0"/>
    <a:srgbClr val="E9B42E"/>
    <a:srgbClr val="2CB67C"/>
    <a:srgbClr val="00A88F"/>
    <a:srgbClr val="2D1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9" autoAdjust="0"/>
  </p:normalViewPr>
  <p:slideViewPr>
    <p:cSldViewPr snapToGrid="0">
      <p:cViewPr>
        <p:scale>
          <a:sx n="55" d="100"/>
          <a:sy n="55" d="100"/>
        </p:scale>
        <p:origin x="1742" y="701"/>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Pooja%20Chavan\Downloads\Sample%20Secondary%2023122024.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99619887777489E-2"/>
          <c:y val="1.1744472658408156E-3"/>
          <c:w val="0.34301809934210808"/>
          <c:h val="0.8143016715770632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77C8-401F-A0AB-0F7E080AF885}"/>
              </c:ext>
            </c:extLst>
          </c:dPt>
          <c:dPt>
            <c:idx val="1"/>
            <c:bubble3D val="0"/>
            <c:spPr>
              <a:solidFill>
                <a:schemeClr val="accent5"/>
              </a:solidFill>
              <a:ln>
                <a:noFill/>
              </a:ln>
              <a:effectLst/>
            </c:spPr>
            <c:extLst>
              <c:ext xmlns:c16="http://schemas.microsoft.com/office/drawing/2014/chart" uri="{C3380CC4-5D6E-409C-BE32-E72D297353CC}">
                <c16:uniqueId val="{00000003-77C8-401F-A0AB-0F7E080AF885}"/>
              </c:ext>
            </c:extLst>
          </c:dPt>
          <c:dPt>
            <c:idx val="2"/>
            <c:bubble3D val="0"/>
            <c:spPr>
              <a:solidFill>
                <a:schemeClr val="accent4"/>
              </a:solidFill>
              <a:ln>
                <a:noFill/>
              </a:ln>
              <a:effectLst/>
            </c:spPr>
            <c:extLst>
              <c:ext xmlns:c16="http://schemas.microsoft.com/office/drawing/2014/chart" uri="{C3380CC4-5D6E-409C-BE32-E72D297353CC}">
                <c16:uniqueId val="{00000005-77C8-401F-A0AB-0F7E080AF885}"/>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mn-lt"/>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Sheet1!$B$1:$D$1</c:f>
              <c:strCache>
                <c:ptCount val="3"/>
                <c:pt idx="0">
                  <c:v>Tier 1</c:v>
                </c:pt>
                <c:pt idx="1">
                  <c:v>Tier 2</c:v>
                </c:pt>
                <c:pt idx="2">
                  <c:v>Tier 3</c:v>
                </c:pt>
              </c:strCache>
            </c:strRef>
          </c:cat>
          <c:val>
            <c:numRef>
              <c:f>Sheet1!$B$2:$D$2</c:f>
              <c:numCache>
                <c:formatCode>0%</c:formatCode>
                <c:ptCount val="3"/>
                <c:pt idx="0">
                  <c:v>0.25</c:v>
                </c:pt>
                <c:pt idx="1">
                  <c:v>0.55000000000000004</c:v>
                </c:pt>
                <c:pt idx="2">
                  <c:v>0.2</c:v>
                </c:pt>
              </c:numCache>
            </c:numRef>
          </c:val>
          <c:extLst>
            <c:ext xmlns:c16="http://schemas.microsoft.com/office/drawing/2014/chart" uri="{C3380CC4-5D6E-409C-BE32-E72D297353CC}">
              <c16:uniqueId val="{00000006-77C8-401F-A0AB-0F7E080AF885}"/>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Entry>
      <c:layout>
        <c:manualLayout>
          <c:xMode val="edge"/>
          <c:yMode val="edge"/>
          <c:x val="0.49504224992516888"/>
          <c:y val="0.20789084149939777"/>
          <c:w val="0.2028021755064956"/>
          <c:h val="0.40359248485034138"/>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a:latin typeface="+mn-lt"/>
          <a:cs typeface="Poppins" panose="000005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D1F7-4502-806A-E5C9A76F58A1}"/>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Sheet1!$B$1:$E$1</c:f>
              <c:strCache>
                <c:ptCount val="4"/>
                <c:pt idx="0">
                  <c:v>C-Suite</c:v>
                </c:pt>
                <c:pt idx="1">
                  <c:v>Director and VP's</c:v>
                </c:pt>
                <c:pt idx="2">
                  <c:v>Sales Managers</c:v>
                </c:pt>
                <c:pt idx="3">
                  <c:v>Others</c:v>
                </c:pt>
              </c:strCache>
            </c:strRef>
          </c:cat>
          <c:val>
            <c:numRef>
              <c:f>Sheet1!$B$2:$E$2</c:f>
              <c:numCache>
                <c:formatCode>0%</c:formatCode>
                <c:ptCount val="4"/>
                <c:pt idx="0">
                  <c:v>0.15</c:v>
                </c:pt>
                <c:pt idx="1">
                  <c:v>0.25</c:v>
                </c:pt>
                <c:pt idx="2">
                  <c:v>0.45</c:v>
                </c:pt>
                <c:pt idx="3">
                  <c:v>0.15</c:v>
                </c:pt>
              </c:numCache>
            </c:numRef>
          </c:val>
          <c:extLst>
            <c:ext xmlns:c16="http://schemas.microsoft.com/office/drawing/2014/chart" uri="{C3380CC4-5D6E-409C-BE32-E72D297353CC}">
              <c16:uniqueId val="{00000006-F13E-4BAE-AD97-7F2F3D4CBC6F}"/>
            </c:ext>
          </c:extLst>
        </c:ser>
        <c:dLbls>
          <c:showLegendKey val="0"/>
          <c:showVal val="0"/>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152444757874944E-2"/>
          <c:y val="0.1911634850775486"/>
          <c:w val="0.40781011897988151"/>
          <c:h val="0.69348792806937154"/>
        </c:manualLayout>
      </c:layout>
      <c:doughnutChart>
        <c:varyColors val="1"/>
        <c:ser>
          <c:idx val="0"/>
          <c:order val="0"/>
          <c:tx>
            <c:strRef>
              <c:f>Sheet1!$A$2</c:f>
              <c:strCache>
                <c:ptCount val="1"/>
                <c:pt idx="0">
                  <c:v>Sales</c:v>
                </c:pt>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F13E-4BAE-AD97-7F2F3D4CBC6F}"/>
              </c:ext>
            </c:extLst>
          </c:dPt>
          <c:dPt>
            <c:idx val="1"/>
            <c:bubble3D val="0"/>
            <c:spPr>
              <a:solidFill>
                <a:schemeClr val="accent5"/>
              </a:solidFill>
              <a:ln>
                <a:noFill/>
              </a:ln>
              <a:effectLst/>
            </c:spPr>
            <c:extLst>
              <c:ext xmlns:c16="http://schemas.microsoft.com/office/drawing/2014/chart" uri="{C3380CC4-5D6E-409C-BE32-E72D297353CC}">
                <c16:uniqueId val="{00000003-F13E-4BAE-AD97-7F2F3D4CBC6F}"/>
              </c:ext>
            </c:extLst>
          </c:dPt>
          <c:dPt>
            <c:idx val="2"/>
            <c:bubble3D val="0"/>
            <c:spPr>
              <a:solidFill>
                <a:schemeClr val="accent4"/>
              </a:solidFill>
              <a:ln>
                <a:noFill/>
              </a:ln>
              <a:effectLst/>
            </c:spPr>
            <c:extLst>
              <c:ext xmlns:c16="http://schemas.microsoft.com/office/drawing/2014/chart" uri="{C3380CC4-5D6E-409C-BE32-E72D297353CC}">
                <c16:uniqueId val="{00000005-F13E-4BAE-AD97-7F2F3D4CBC6F}"/>
              </c:ext>
            </c:extLst>
          </c:dPt>
          <c:dPt>
            <c:idx val="3"/>
            <c:bubble3D val="0"/>
            <c:spPr>
              <a:solidFill>
                <a:schemeClr val="accent6">
                  <a:lumMod val="60000"/>
                </a:schemeClr>
              </a:solidFill>
              <a:ln>
                <a:noFill/>
              </a:ln>
              <a:effectLst/>
            </c:spPr>
            <c:extLst>
              <c:ext xmlns:c16="http://schemas.microsoft.com/office/drawing/2014/chart" uri="{C3380CC4-5D6E-409C-BE32-E72D297353CC}">
                <c16:uniqueId val="{00000007-F64E-49EE-AB9C-5A0C9389D920}"/>
              </c:ext>
            </c:extLst>
          </c:dPt>
          <c:dPt>
            <c:idx val="4"/>
            <c:bubble3D val="0"/>
            <c:spPr>
              <a:solidFill>
                <a:schemeClr val="accent5">
                  <a:lumMod val="60000"/>
                </a:schemeClr>
              </a:solidFill>
              <a:ln>
                <a:noFill/>
              </a:ln>
              <a:effectLst/>
            </c:spPr>
            <c:extLst>
              <c:ext xmlns:c16="http://schemas.microsoft.com/office/drawing/2014/chart" uri="{C3380CC4-5D6E-409C-BE32-E72D297353CC}">
                <c16:uniqueId val="{00000009-F64E-49EE-AB9C-5A0C9389D920}"/>
              </c:ext>
            </c:extLst>
          </c:dPt>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Sheet1!$B$1:$F$1</c:f>
              <c:strCache>
                <c:ptCount val="5"/>
                <c:pt idx="0">
                  <c:v>North America</c:v>
                </c:pt>
                <c:pt idx="1">
                  <c:v>Europe</c:v>
                </c:pt>
                <c:pt idx="2">
                  <c:v>Asia-Pacific</c:v>
                </c:pt>
                <c:pt idx="3">
                  <c:v>Latin America</c:v>
                </c:pt>
                <c:pt idx="4">
                  <c:v>MEA</c:v>
                </c:pt>
              </c:strCache>
            </c:strRef>
          </c:cat>
          <c:val>
            <c:numRef>
              <c:f>Sheet1!$B$2:$F$2</c:f>
              <c:numCache>
                <c:formatCode>0%</c:formatCode>
                <c:ptCount val="5"/>
                <c:pt idx="0">
                  <c:v>0.45</c:v>
                </c:pt>
                <c:pt idx="1">
                  <c:v>0.35</c:v>
                </c:pt>
                <c:pt idx="2">
                  <c:v>0.3</c:v>
                </c:pt>
                <c:pt idx="3">
                  <c:v>0.15</c:v>
                </c:pt>
                <c:pt idx="4">
                  <c:v>0.1</c:v>
                </c:pt>
              </c:numCache>
            </c:numRef>
          </c:val>
          <c:extLst>
            <c:ext xmlns:c16="http://schemas.microsoft.com/office/drawing/2014/chart" uri="{C3380CC4-5D6E-409C-BE32-E72D297353CC}">
              <c16:uniqueId val="{00000006-F13E-4BAE-AD97-7F2F3D4CBC6F}"/>
            </c:ext>
          </c:extLst>
        </c:ser>
        <c:dLbls>
          <c:showLegendKey val="0"/>
          <c:showVal val="1"/>
          <c:showCatName val="0"/>
          <c:showSerName val="0"/>
          <c:showPercent val="0"/>
          <c:showBubbleSize val="0"/>
          <c:showLeaderLines val="1"/>
        </c:dLbls>
        <c:firstSliceAng val="0"/>
        <c:holeSize val="50"/>
      </c:doughnutChart>
      <c:spPr>
        <a:noFill/>
        <a:ln w="12700" cap="flat">
          <a:noFill/>
          <a:miter lim="400000"/>
        </a:ln>
        <a:effectLst/>
      </c:spPr>
    </c:plotArea>
    <c:legend>
      <c:legendPos val="r"/>
      <c:legendEntry>
        <c:idx val="0"/>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1"/>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egendEntry>
        <c:idx val="2"/>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Entry>
      <c:layout>
        <c:manualLayout>
          <c:xMode val="edge"/>
          <c:yMode val="edge"/>
          <c:x val="0.47109683148534143"/>
          <c:y val="0.28281222659667543"/>
          <c:w val="0.4575865513881523"/>
          <c:h val="0.5101899899460689"/>
        </c:manualLayout>
      </c:layout>
      <c:overlay val="1"/>
      <c:spPr>
        <a:noFill/>
        <a:ln w="12700" cap="flat">
          <a:noFill/>
          <a:miter lim="400000"/>
        </a:ln>
        <a:effectLst/>
      </c:spPr>
      <c:txPr>
        <a:bodyPr rot="0" spcFirstLastPara="1" vertOverflow="ellipsis" vert="horz" wrap="square" anchor="ctr" anchorCtr="1"/>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1"/>
  </c:chart>
  <c:spPr>
    <a:noFill/>
    <a:ln w="6350" cap="flat" cmpd="sng" algn="ctr">
      <a:noFill/>
      <a:prstDash val="solid"/>
      <a:miter lim="800000"/>
    </a:ln>
    <a:effectLst/>
  </c:spPr>
  <c:txPr>
    <a:bodyPr/>
    <a:lstStyle/>
    <a:p>
      <a:pPr>
        <a:defRPr lang="en-US" sz="10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Sheet1!$D$166:$Q$166</c:f>
              <c:numCache>
                <c:formatCode>General</c:formatCod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numCache>
            </c:numRef>
          </c:cat>
          <c:val>
            <c:numRef>
              <c:f>Sheet1!$D$167:$Q$167</c:f>
              <c:numCache>
                <c:formatCode>0.00</c:formatCode>
                <c:ptCount val="14"/>
                <c:pt idx="0">
                  <c:v>1.0456273183871203</c:v>
                </c:pt>
                <c:pt idx="1">
                  <c:v>1.2714828191587382</c:v>
                </c:pt>
                <c:pt idx="2">
                  <c:v>1.5461231080970257</c:v>
                </c:pt>
                <c:pt idx="3">
                  <c:v>1.8800856994459831</c:v>
                </c:pt>
                <c:pt idx="4">
                  <c:v>2.2861842105263155</c:v>
                </c:pt>
                <c:pt idx="5">
                  <c:v>2.78</c:v>
                </c:pt>
                <c:pt idx="6">
                  <c:v>3.3804799999999995</c:v>
                </c:pt>
                <c:pt idx="7">
                  <c:v>4.1106636799999992</c:v>
                </c:pt>
                <c:pt idx="8">
                  <c:v>4.9985670348799989</c:v>
                </c:pt>
                <c:pt idx="9">
                  <c:v>6.0782575144140782</c:v>
                </c:pt>
                <c:pt idx="10">
                  <c:v>7.3911611375275186</c:v>
                </c:pt>
                <c:pt idx="11">
                  <c:v>8.9876519432334625</c:v>
                </c:pt>
                <c:pt idx="12">
                  <c:v>10.92898476297189</c:v>
                </c:pt>
                <c:pt idx="13">
                  <c:v>13.289645471773818</c:v>
                </c:pt>
              </c:numCache>
            </c:numRef>
          </c:val>
          <c:extLst>
            <c:ext xmlns:c16="http://schemas.microsoft.com/office/drawing/2014/chart" uri="{C3380CC4-5D6E-409C-BE32-E72D297353CC}">
              <c16:uniqueId val="{00000000-DD30-4E94-86FD-22513C111254}"/>
            </c:ext>
          </c:extLst>
        </c:ser>
        <c:dLbls>
          <c:showLegendKey val="0"/>
          <c:showVal val="0"/>
          <c:showCatName val="0"/>
          <c:showSerName val="0"/>
          <c:showPercent val="0"/>
          <c:showBubbleSize val="0"/>
        </c:dLbls>
        <c:gapWidth val="100"/>
        <c:overlap val="-24"/>
        <c:axId val="1023030688"/>
        <c:axId val="1023031104"/>
      </c:barChart>
      <c:catAx>
        <c:axId val="10230306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23031104"/>
        <c:crosses val="autoZero"/>
        <c:auto val="1"/>
        <c:lblAlgn val="ctr"/>
        <c:lblOffset val="100"/>
        <c:noMultiLvlLbl val="0"/>
      </c:catAx>
      <c:valAx>
        <c:axId val="1023031104"/>
        <c:scaling>
          <c:orientation val="minMax"/>
        </c:scaling>
        <c:delete val="1"/>
        <c:axPos val="l"/>
        <c:numFmt formatCode="0.00" sourceLinked="1"/>
        <c:majorTickMark val="none"/>
        <c:minorTickMark val="none"/>
        <c:tickLblPos val="nextTo"/>
        <c:crossAx val="10230306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33034020699803E-2"/>
          <c:y val="0"/>
          <c:w val="0.38131426850581146"/>
          <c:h val="1"/>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5C-48DD-BBB6-B0B43C0B0B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5C-48DD-BBB6-B0B43C0B0B2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5C-48DD-BBB6-B0B43C0B0B2E}"/>
              </c:ext>
            </c:extLst>
          </c:dPt>
          <c:cat>
            <c:strRef>
              <c:f>Sheet1!$A$2:$A$4</c:f>
              <c:strCache>
                <c:ptCount val="3"/>
                <c:pt idx="0">
                  <c:v>Segment 1</c:v>
                </c:pt>
                <c:pt idx="1">
                  <c:v>Segment 2</c:v>
                </c:pt>
                <c:pt idx="2">
                  <c:v>Segment 3</c:v>
                </c:pt>
              </c:strCache>
            </c:strRef>
          </c:cat>
          <c:val>
            <c:numRef>
              <c:f>Sheet1!$B$2:$B$4</c:f>
              <c:numCache>
                <c:formatCode>0.0%</c:formatCode>
                <c:ptCount val="3"/>
                <c:pt idx="0">
                  <c:v>0.49222797927461404</c:v>
                </c:pt>
                <c:pt idx="1">
                  <c:v>0.26424870466321243</c:v>
                </c:pt>
                <c:pt idx="2">
                  <c:v>0.24352331606217667</c:v>
                </c:pt>
              </c:numCache>
            </c:numRef>
          </c:val>
          <c:extLst>
            <c:ext xmlns:c16="http://schemas.microsoft.com/office/drawing/2014/chart" uri="{C3380CC4-5D6E-409C-BE32-E72D297353CC}">
              <c16:uniqueId val="{00000006-D45C-48DD-BBB6-B0B43C0B0B2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45266115444378385"/>
          <c:y val="0.30287379223131988"/>
          <c:w val="0.49034861405540298"/>
          <c:h val="0.394252038178525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45</c:v>
                </c:pt>
                <c:pt idx="2">
                  <c:v>48</c:v>
                </c:pt>
                <c:pt idx="3">
                  <c:v>43</c:v>
                </c:pt>
                <c:pt idx="4">
                  <c:v>46</c:v>
                </c:pt>
                <c:pt idx="5">
                  <c:v>41</c:v>
                </c:pt>
                <c:pt idx="6">
                  <c:v>49</c:v>
                </c:pt>
                <c:pt idx="7">
                  <c:v>40</c:v>
                </c:pt>
                <c:pt idx="8">
                  <c:v>41</c:v>
                </c:pt>
                <c:pt idx="9">
                  <c:v>49</c:v>
                </c:pt>
                <c:pt idx="10">
                  <c:v>41</c:v>
                </c:pt>
                <c:pt idx="11">
                  <c:v>43</c:v>
                </c:pt>
                <c:pt idx="12">
                  <c:v>50</c:v>
                </c:pt>
                <c:pt idx="13">
                  <c:v>47</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26</c:v>
                </c:pt>
                <c:pt idx="1">
                  <c:v>31</c:v>
                </c:pt>
                <c:pt idx="2">
                  <c:v>29</c:v>
                </c:pt>
                <c:pt idx="3">
                  <c:v>27</c:v>
                </c:pt>
                <c:pt idx="4">
                  <c:v>35</c:v>
                </c:pt>
                <c:pt idx="5">
                  <c:v>28</c:v>
                </c:pt>
                <c:pt idx="6">
                  <c:v>31</c:v>
                </c:pt>
                <c:pt idx="7">
                  <c:v>27</c:v>
                </c:pt>
                <c:pt idx="8">
                  <c:v>31</c:v>
                </c:pt>
                <c:pt idx="9">
                  <c:v>32</c:v>
                </c:pt>
                <c:pt idx="10">
                  <c:v>32</c:v>
                </c:pt>
                <c:pt idx="11">
                  <c:v>26</c:v>
                </c:pt>
                <c:pt idx="12">
                  <c:v>27</c:v>
                </c:pt>
                <c:pt idx="13">
                  <c:v>26</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47</c:v>
                </c:pt>
                <c:pt idx="1">
                  <c:v>45</c:v>
                </c:pt>
                <c:pt idx="2">
                  <c:v>40</c:v>
                </c:pt>
                <c:pt idx="3">
                  <c:v>42</c:v>
                </c:pt>
                <c:pt idx="4">
                  <c:v>41</c:v>
                </c:pt>
                <c:pt idx="5">
                  <c:v>46</c:v>
                </c:pt>
                <c:pt idx="6">
                  <c:v>46</c:v>
                </c:pt>
                <c:pt idx="7">
                  <c:v>44</c:v>
                </c:pt>
                <c:pt idx="8">
                  <c:v>42</c:v>
                </c:pt>
                <c:pt idx="9">
                  <c:v>47</c:v>
                </c:pt>
                <c:pt idx="10">
                  <c:v>48</c:v>
                </c:pt>
                <c:pt idx="11">
                  <c:v>44</c:v>
                </c:pt>
                <c:pt idx="12">
                  <c:v>41</c:v>
                </c:pt>
                <c:pt idx="13">
                  <c:v>46</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34</c:v>
                </c:pt>
                <c:pt idx="1">
                  <c:v>26</c:v>
                </c:pt>
                <c:pt idx="2">
                  <c:v>30</c:v>
                </c:pt>
                <c:pt idx="3">
                  <c:v>35</c:v>
                </c:pt>
                <c:pt idx="4">
                  <c:v>32</c:v>
                </c:pt>
                <c:pt idx="5">
                  <c:v>29</c:v>
                </c:pt>
                <c:pt idx="6">
                  <c:v>26</c:v>
                </c:pt>
                <c:pt idx="7">
                  <c:v>30</c:v>
                </c:pt>
                <c:pt idx="8">
                  <c:v>27</c:v>
                </c:pt>
                <c:pt idx="9">
                  <c:v>31</c:v>
                </c:pt>
                <c:pt idx="10">
                  <c:v>34</c:v>
                </c:pt>
                <c:pt idx="11">
                  <c:v>31</c:v>
                </c:pt>
                <c:pt idx="12">
                  <c:v>26</c:v>
                </c:pt>
                <c:pt idx="13">
                  <c:v>32</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style val="2"/>
  <c:chart>
    <c:autoTitleDeleted val="1"/>
    <c:plotArea>
      <c:barChart>
        <c:barDir val="col"/>
        <c:grouping val="stacked"/>
        <c:ser>
          <c:idx val="0"/>
          <c:order val="0"/>
          <c:tx>
            <c:strRef>
              <c:f>Sheet1!$B$1</c:f>
              <c:strCache>
                <c:ptCount val="1"/>
                <c:pt idx="0">
                  <c:v>Point_1.1</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Sheet1!$B$2:$B$15</c:f>
              <c:numCache>
                <c:formatCode>General</c:formatCode>
                <c:ptCount val="14"/>
                <c:pt idx="0">
                  <c:v>50</c:v>
                </c:pt>
                <c:pt idx="1">
                  <c:v>47</c:v>
                </c:pt>
                <c:pt idx="2">
                  <c:v>42</c:v>
                </c:pt>
                <c:pt idx="3">
                  <c:v>48</c:v>
                </c:pt>
                <c:pt idx="4">
                  <c:v>47</c:v>
                </c:pt>
                <c:pt idx="5">
                  <c:v>48</c:v>
                </c:pt>
                <c:pt idx="6">
                  <c:v>50</c:v>
                </c:pt>
                <c:pt idx="7">
                  <c:v>45</c:v>
                </c:pt>
                <c:pt idx="8">
                  <c:v>42</c:v>
                </c:pt>
                <c:pt idx="9">
                  <c:v>50</c:v>
                </c:pt>
                <c:pt idx="10">
                  <c:v>45</c:v>
                </c:pt>
                <c:pt idx="11">
                  <c:v>42</c:v>
                </c:pt>
                <c:pt idx="12">
                  <c:v>43</c:v>
                </c:pt>
                <c:pt idx="13">
                  <c:v>44</c:v>
                </c:pt>
              </c:numCache>
            </c:numRef>
          </c:val>
        </c:ser>
        <c:ser>
          <c:idx val="1"/>
          <c:order val="1"/>
          <c:tx>
            <c:strRef>
              <c:f>Sheet1!$C$1</c:f>
              <c:strCache>
                <c:ptCount val="1"/>
                <c:pt idx="0">
                  <c:v>Point_1.2</c:v>
                </c:pt>
              </c:strCache>
            </c:strRef>
          </c:tx>
          <c:cat>
            <c:strRef>
              <c:f>Sheet1!$A$2:$A$15</c:f>
              <c:strCache>
                <c:ptCount val="14"/>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strCache>
            </c:strRef>
          </c:cat>
          <c:val>
            <c:numRef>
              <c:f>Sheet1!$C$2:$C$15</c:f>
              <c:numCache>
                <c:formatCode>General</c:formatCode>
                <c:ptCount val="14"/>
                <c:pt idx="0">
                  <c:v>28</c:v>
                </c:pt>
                <c:pt idx="1">
                  <c:v>29</c:v>
                </c:pt>
                <c:pt idx="2">
                  <c:v>28</c:v>
                </c:pt>
                <c:pt idx="3">
                  <c:v>32</c:v>
                </c:pt>
                <c:pt idx="4">
                  <c:v>28</c:v>
                </c:pt>
                <c:pt idx="5">
                  <c:v>27</c:v>
                </c:pt>
                <c:pt idx="6">
                  <c:v>28</c:v>
                </c:pt>
                <c:pt idx="7">
                  <c:v>26</c:v>
                </c:pt>
                <c:pt idx="8">
                  <c:v>27</c:v>
                </c:pt>
                <c:pt idx="9">
                  <c:v>31</c:v>
                </c:pt>
                <c:pt idx="10">
                  <c:v>33</c:v>
                </c:pt>
                <c:pt idx="11">
                  <c:v>32</c:v>
                </c:pt>
                <c:pt idx="12">
                  <c:v>30</c:v>
                </c:pt>
                <c:pt idx="13">
                  <c:v>25</c:v>
                </c:pt>
              </c:numCache>
            </c:numRef>
          </c:val>
        </c:ser>
        <c:gapWidth val="250"/>
        <c:overlap val="10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a:latin typeface="Poppins"/>
            </a:defRPr>
          </a:pPr>
        </a:p>
      </c:txPr>
    </c:legend>
    <c:dispBlanksAs val="gap"/>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barChart>
        <c:barDir val="col"/>
        <c:grouping val="clustered"/>
        <c:ser>
          <c:idx val="0"/>
          <c:order val="0"/>
          <c:tx>
            <c:strRef>
              <c:f>Sheet1!$B$1</c:f>
              <c:strCache>
                <c:ptCount val="1"/>
                <c:pt idx="0">
                  <c:v>Revenue</c:v>
                </c:pt>
              </c:strCache>
            </c:strRef>
          </c:tx>
          <c:spPr>
            <a:solidFill>
              <a:srgbClr val="31097E"/>
            </a:solidFill>
          </c:spPr>
          <c:cat>
            <c:strRef>
              <c:f>Sheet1!$A$2:$A$4</c:f>
              <c:strCache>
                <c:ptCount val="3"/>
                <c:pt idx="0">
                  <c:v>2022</c:v>
                </c:pt>
                <c:pt idx="1">
                  <c:v>2023</c:v>
                </c:pt>
                <c:pt idx="2">
                  <c:v>2024</c:v>
                </c:pt>
              </c:strCache>
            </c:strRef>
          </c:cat>
          <c:val>
            <c:numRef>
              <c:f>Sheet1!$B$2:$B$4</c:f>
              <c:numCache>
                <c:formatCode>General</c:formatCode>
                <c:ptCount val="3"/>
                <c:pt idx="0">
                  <c:v>394.33</c:v>
                </c:pt>
                <c:pt idx="1">
                  <c:v>383.29</c:v>
                </c:pt>
                <c:pt idx="2">
                  <c:v>381.6</c:v>
                </c:pt>
              </c:numCache>
            </c:numRef>
          </c:val>
        </c:ser>
        <c:gapWidth val="50"/>
        <c:axId val="-2068027336"/>
        <c:axId val="-2113994440"/>
      </c:barChart>
      <c:catAx>
        <c:axId val="-2068027336"/>
        <c:scaling>
          <c:orientation val="minMax"/>
        </c:scaling>
        <c:delete val="0"/>
        <c:axPos val="b"/>
        <c:majorTickMark val="none"/>
        <c:minorTickMark val="none"/>
        <c:tickLblPos val="low"/>
        <c:txPr>
          <a:bodyPr/>
          <a:lstStyle/>
          <a:p>
            <a:pPr>
              <a:defRPr sz="1000">
                <a:latin typeface="Poppins"/>
              </a:defRPr>
            </a:pPr>
          </a:p>
        </c:txPr>
        <c:crossAx val="-2113994440"/>
        <c:crosses val="autoZero"/>
        <c:auto val="1"/>
        <c:lblAlgn val="ctr"/>
        <c:lblOffset val="100"/>
        <c:noMultiLvlLbl val="0"/>
      </c:catAx>
      <c:valAx>
        <c:axId val="-2113994440"/>
        <c:scaling/>
        <c:delete/>
        <c:axPos val="l"/>
        <c:majorTickMark val="none"/>
        <c:minorTickMark val="none"/>
        <c:tickLblPos val="none"/>
        <c:crossAx val="-2068027336"/>
        <c:crosses val="autoZero"/>
      </c:valAx>
    </c:plotArea>
    <c:legend>
      <c:legendPos val="b"/>
      <c:overlay val="0"/>
      <c:txPr>
        <a:bodyPr/>
        <a:lstStyle/>
        <a:p>
          <a:pPr>
            <a:defRPr sz="1000" b="1">
              <a:latin typeface="Poppins"/>
            </a:defRPr>
          </a:pPr>
        </a:p>
      </c:txPr>
    </c:legend>
    <c:dispBlanksAs val="gap"/>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4882-EE15-4846-A545-297172CCDC18}"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IN"/>
        </a:p>
      </dgm:t>
    </dgm:pt>
    <dgm:pt modelId="{51CA539C-8B5C-4E77-8B8A-C4669AEF3074}">
      <dgm:prSet phldrT="[Text]" custT="1"/>
      <dgm:spPr>
        <a:solidFill>
          <a:srgbClr val="E9B42E"/>
        </a:solidFill>
      </dgm:spPr>
      <dgm:t>
        <a:bodyPr/>
        <a:lstStyle/>
        <a:p>
          <a:r>
            <a:rPr lang="en-US" sz="1050" dirty="0">
              <a:latin typeface="+mn-lt"/>
              <a:cs typeface="Calibri" panose="020F0502020204030204" pitchFamily="34" charset="0"/>
            </a:rPr>
            <a:t>Data Modelling</a:t>
          </a:r>
          <a:endParaRPr lang="en-IN" sz="1050" dirty="0">
            <a:latin typeface="+mn-lt"/>
            <a:cs typeface="Calibri" panose="020F0502020204030204" pitchFamily="34" charset="0"/>
          </a:endParaRPr>
        </a:p>
      </dgm:t>
    </dgm:pt>
    <dgm:pt modelId="{2A593914-4168-4C32-B07F-CA8FB1D35055}" type="parTrans" cxnId="{787310FF-1E82-435C-B614-FA6040EA4A9F}">
      <dgm:prSet/>
      <dgm:spPr/>
      <dgm:t>
        <a:bodyPr/>
        <a:lstStyle/>
        <a:p>
          <a:endParaRPr lang="en-IN" sz="1050">
            <a:latin typeface="+mn-lt"/>
            <a:cs typeface="Calibri" panose="020F0502020204030204" pitchFamily="34" charset="0"/>
          </a:endParaRPr>
        </a:p>
      </dgm:t>
    </dgm:pt>
    <dgm:pt modelId="{667D4DC1-3192-4DA7-AFA4-51C24DE9DACF}" type="sibTrans" cxnId="{787310FF-1E82-435C-B614-FA6040EA4A9F}">
      <dgm:prSet/>
      <dgm:spPr/>
      <dgm:t>
        <a:bodyPr/>
        <a:lstStyle/>
        <a:p>
          <a:endParaRPr lang="en-IN" sz="1050">
            <a:latin typeface="+mn-lt"/>
            <a:cs typeface="Calibri" panose="020F0502020204030204" pitchFamily="34" charset="0"/>
          </a:endParaRPr>
        </a:p>
      </dgm:t>
    </dgm:pt>
    <dgm:pt modelId="{0A2A0BD3-A9B4-438E-938A-628BD77B5E95}">
      <dgm:prSet phldrT="[Text]" custT="1"/>
      <dgm:spPr>
        <a:solidFill>
          <a:srgbClr val="33C5F0"/>
        </a:solidFill>
      </dgm:spPr>
      <dgm:t>
        <a:bodyPr/>
        <a:lstStyle/>
        <a:p>
          <a:r>
            <a:rPr lang="en-US" sz="1050" dirty="0">
              <a:latin typeface="+mn-lt"/>
              <a:cs typeface="Calibri" panose="020F0502020204030204" pitchFamily="34" charset="0"/>
            </a:rPr>
            <a:t>Secondary Research</a:t>
          </a:r>
          <a:endParaRPr lang="en-IN" sz="1050" dirty="0">
            <a:latin typeface="+mn-lt"/>
            <a:cs typeface="Calibri" panose="020F0502020204030204" pitchFamily="34" charset="0"/>
          </a:endParaRPr>
        </a:p>
      </dgm:t>
    </dgm:pt>
    <dgm:pt modelId="{89FF6283-C5AB-4502-B47B-C6ADEFF8E174}" type="parTrans" cxnId="{9B30FEF0-76CF-4FAE-B915-9217F999133C}">
      <dgm:prSet/>
      <dgm:spPr/>
      <dgm:t>
        <a:bodyPr/>
        <a:lstStyle/>
        <a:p>
          <a:endParaRPr lang="en-IN" sz="1050">
            <a:latin typeface="+mn-lt"/>
            <a:cs typeface="Calibri" panose="020F0502020204030204" pitchFamily="34" charset="0"/>
          </a:endParaRPr>
        </a:p>
      </dgm:t>
    </dgm:pt>
    <dgm:pt modelId="{858F8760-1B76-4DC9-8942-7405DB81BDAC}" type="sibTrans" cxnId="{9B30FEF0-76CF-4FAE-B915-9217F999133C}">
      <dgm:prSet/>
      <dgm:spPr/>
      <dgm:t>
        <a:bodyPr/>
        <a:lstStyle/>
        <a:p>
          <a:endParaRPr lang="en-IN" sz="1050">
            <a:latin typeface="+mn-lt"/>
            <a:cs typeface="Calibri" panose="020F0502020204030204" pitchFamily="34" charset="0"/>
          </a:endParaRPr>
        </a:p>
      </dgm:t>
    </dgm:pt>
    <dgm:pt modelId="{20BAFD61-4DD7-4980-B7E0-1FA6F4562666}">
      <dgm:prSet phldrT="[Text]" custT="1"/>
      <dgm:spPr>
        <a:solidFill>
          <a:srgbClr val="FB592D"/>
        </a:solidFill>
      </dgm:spPr>
      <dgm:t>
        <a:bodyPr/>
        <a:lstStyle/>
        <a:p>
          <a:r>
            <a:rPr lang="en-US" sz="1050" b="1" dirty="0">
              <a:latin typeface="+mn-lt"/>
              <a:cs typeface="Calibri" panose="020F0502020204030204" pitchFamily="34" charset="0"/>
            </a:rPr>
            <a:t>Data Analysis</a:t>
          </a:r>
          <a:endParaRPr lang="en-IN" sz="1050" b="1" dirty="0">
            <a:latin typeface="+mn-lt"/>
            <a:cs typeface="Calibri" panose="020F0502020204030204" pitchFamily="34" charset="0"/>
          </a:endParaRPr>
        </a:p>
      </dgm:t>
    </dgm:pt>
    <dgm:pt modelId="{4937D792-1EDB-49B0-94A5-B87D8D3CBEAE}" type="parTrans" cxnId="{02B6C42B-292C-4BEA-8FB6-0ED230AB65F2}">
      <dgm:prSet/>
      <dgm:spPr/>
      <dgm:t>
        <a:bodyPr/>
        <a:lstStyle/>
        <a:p>
          <a:endParaRPr lang="en-IN" sz="1050">
            <a:latin typeface="+mn-lt"/>
            <a:cs typeface="Calibri" panose="020F0502020204030204" pitchFamily="34" charset="0"/>
          </a:endParaRPr>
        </a:p>
      </dgm:t>
    </dgm:pt>
    <dgm:pt modelId="{C7AE0A8D-8A44-4347-AC79-9354F79DB486}" type="sibTrans" cxnId="{02B6C42B-292C-4BEA-8FB6-0ED230AB65F2}">
      <dgm:prSet/>
      <dgm:spPr/>
      <dgm:t>
        <a:bodyPr/>
        <a:lstStyle/>
        <a:p>
          <a:endParaRPr lang="en-IN" sz="1050">
            <a:latin typeface="+mn-lt"/>
            <a:cs typeface="Calibri" panose="020F0502020204030204" pitchFamily="34" charset="0"/>
          </a:endParaRPr>
        </a:p>
      </dgm:t>
    </dgm:pt>
    <dgm:pt modelId="{E9869BFF-C7FB-47DC-9A01-D59588FC1B82}">
      <dgm:prSet phldrT="[Text]" custT="1"/>
      <dgm:spPr>
        <a:solidFill>
          <a:srgbClr val="2CB67C"/>
        </a:solidFill>
      </dgm:spPr>
      <dgm:t>
        <a:bodyPr/>
        <a:lstStyle/>
        <a:p>
          <a:r>
            <a:rPr lang="en-US" sz="1050" dirty="0">
              <a:latin typeface="+mn-lt"/>
              <a:cs typeface="Calibri" panose="020F0502020204030204" pitchFamily="34" charset="0"/>
            </a:rPr>
            <a:t>Primary Research</a:t>
          </a:r>
          <a:endParaRPr lang="en-IN" sz="1050" dirty="0">
            <a:latin typeface="+mn-lt"/>
            <a:cs typeface="Calibri" panose="020F0502020204030204" pitchFamily="34" charset="0"/>
          </a:endParaRPr>
        </a:p>
      </dgm:t>
    </dgm:pt>
    <dgm:pt modelId="{B2F06ED7-19EF-49F3-A74A-32C68F758674}" type="parTrans" cxnId="{880CD435-FDE1-4030-AB0D-3B790CB4AD3A}">
      <dgm:prSet/>
      <dgm:spPr/>
      <dgm:t>
        <a:bodyPr/>
        <a:lstStyle/>
        <a:p>
          <a:endParaRPr lang="en-IN" sz="1050">
            <a:latin typeface="+mn-lt"/>
            <a:cs typeface="Calibri" panose="020F0502020204030204" pitchFamily="34" charset="0"/>
          </a:endParaRPr>
        </a:p>
      </dgm:t>
    </dgm:pt>
    <dgm:pt modelId="{60C4A6C8-06FD-4998-8E16-C0E20F7F5A21}" type="sibTrans" cxnId="{880CD435-FDE1-4030-AB0D-3B790CB4AD3A}">
      <dgm:prSet/>
      <dgm:spPr/>
      <dgm:t>
        <a:bodyPr/>
        <a:lstStyle/>
        <a:p>
          <a:endParaRPr lang="en-IN" sz="1050">
            <a:latin typeface="+mn-lt"/>
            <a:cs typeface="Calibri" panose="020F0502020204030204" pitchFamily="34" charset="0"/>
          </a:endParaRPr>
        </a:p>
      </dgm:t>
    </dgm:pt>
    <dgm:pt modelId="{5C1F93F8-FEF1-48CE-9AED-B846ADD7B26C}" type="pres">
      <dgm:prSet presAssocID="{883B4882-EE15-4846-A545-297172CCDC18}" presName="compositeShape" presStyleCnt="0">
        <dgm:presLayoutVars>
          <dgm:chMax val="9"/>
          <dgm:dir/>
          <dgm:resizeHandles val="exact"/>
        </dgm:presLayoutVars>
      </dgm:prSet>
      <dgm:spPr/>
    </dgm:pt>
    <dgm:pt modelId="{32C693E6-7FCE-464F-AB21-49F49972A382}" type="pres">
      <dgm:prSet presAssocID="{883B4882-EE15-4846-A545-297172CCDC18}" presName="triangle1" presStyleLbl="node1" presStyleIdx="0" presStyleCnt="4" custLinFactNeighborY="-11817">
        <dgm:presLayoutVars>
          <dgm:bulletEnabled val="1"/>
        </dgm:presLayoutVars>
      </dgm:prSet>
      <dgm:spPr/>
    </dgm:pt>
    <dgm:pt modelId="{30BB4845-616E-42B3-84F4-4B5B9967ED07}" type="pres">
      <dgm:prSet presAssocID="{883B4882-EE15-4846-A545-297172CCDC18}" presName="triangle2" presStyleLbl="node1" presStyleIdx="1" presStyleCnt="4">
        <dgm:presLayoutVars>
          <dgm:bulletEnabled val="1"/>
        </dgm:presLayoutVars>
      </dgm:prSet>
      <dgm:spPr/>
    </dgm:pt>
    <dgm:pt modelId="{D14657BD-4B3A-40DE-829B-088CC7102188}" type="pres">
      <dgm:prSet presAssocID="{883B4882-EE15-4846-A545-297172CCDC18}" presName="triangle3" presStyleLbl="node1" presStyleIdx="2" presStyleCnt="4">
        <dgm:presLayoutVars>
          <dgm:bulletEnabled val="1"/>
        </dgm:presLayoutVars>
      </dgm:prSet>
      <dgm:spPr/>
    </dgm:pt>
    <dgm:pt modelId="{0B7A4803-0220-49B9-B6A6-DA73BA8F931B}" type="pres">
      <dgm:prSet presAssocID="{883B4882-EE15-4846-A545-297172CCDC18}" presName="triangle4" presStyleLbl="node1" presStyleIdx="3" presStyleCnt="4">
        <dgm:presLayoutVars>
          <dgm:bulletEnabled val="1"/>
        </dgm:presLayoutVars>
      </dgm:prSet>
      <dgm:spPr/>
    </dgm:pt>
  </dgm:ptLst>
  <dgm:cxnLst>
    <dgm:cxn modelId="{93AFE618-BE59-4E56-9A92-F27C8B20A5C8}" type="presOf" srcId="{883B4882-EE15-4846-A545-297172CCDC18}" destId="{5C1F93F8-FEF1-48CE-9AED-B846ADD7B26C}" srcOrd="0" destOrd="0" presId="urn:microsoft.com/office/officeart/2005/8/layout/pyramid4"/>
    <dgm:cxn modelId="{665AEE20-7A59-40C1-9E14-29D6EE0E2CDF}" type="presOf" srcId="{51CA539C-8B5C-4E77-8B8A-C4669AEF3074}" destId="{32C693E6-7FCE-464F-AB21-49F49972A382}" srcOrd="0" destOrd="0" presId="urn:microsoft.com/office/officeart/2005/8/layout/pyramid4"/>
    <dgm:cxn modelId="{02B6C42B-292C-4BEA-8FB6-0ED230AB65F2}" srcId="{883B4882-EE15-4846-A545-297172CCDC18}" destId="{20BAFD61-4DD7-4980-B7E0-1FA6F4562666}" srcOrd="2" destOrd="0" parTransId="{4937D792-1EDB-49B0-94A5-B87D8D3CBEAE}" sibTransId="{C7AE0A8D-8A44-4347-AC79-9354F79DB486}"/>
    <dgm:cxn modelId="{880CD435-FDE1-4030-AB0D-3B790CB4AD3A}" srcId="{883B4882-EE15-4846-A545-297172CCDC18}" destId="{E9869BFF-C7FB-47DC-9A01-D59588FC1B82}" srcOrd="3" destOrd="0" parTransId="{B2F06ED7-19EF-49F3-A74A-32C68F758674}" sibTransId="{60C4A6C8-06FD-4998-8E16-C0E20F7F5A21}"/>
    <dgm:cxn modelId="{FCD2D78C-7D00-4EE0-B936-6808AA05BEC8}" type="presOf" srcId="{E9869BFF-C7FB-47DC-9A01-D59588FC1B82}" destId="{0B7A4803-0220-49B9-B6A6-DA73BA8F931B}" srcOrd="0" destOrd="0" presId="urn:microsoft.com/office/officeart/2005/8/layout/pyramid4"/>
    <dgm:cxn modelId="{A97C74BC-FB4D-4CC8-BA1F-24BB9B166FDB}" type="presOf" srcId="{20BAFD61-4DD7-4980-B7E0-1FA6F4562666}" destId="{D14657BD-4B3A-40DE-829B-088CC7102188}" srcOrd="0" destOrd="0" presId="urn:microsoft.com/office/officeart/2005/8/layout/pyramid4"/>
    <dgm:cxn modelId="{89764EC3-4A95-4A0C-B849-71E2805D1986}" type="presOf" srcId="{0A2A0BD3-A9B4-438E-938A-628BD77B5E95}" destId="{30BB4845-616E-42B3-84F4-4B5B9967ED07}" srcOrd="0" destOrd="0" presId="urn:microsoft.com/office/officeart/2005/8/layout/pyramid4"/>
    <dgm:cxn modelId="{9B30FEF0-76CF-4FAE-B915-9217F999133C}" srcId="{883B4882-EE15-4846-A545-297172CCDC18}" destId="{0A2A0BD3-A9B4-438E-938A-628BD77B5E95}" srcOrd="1" destOrd="0" parTransId="{89FF6283-C5AB-4502-B47B-C6ADEFF8E174}" sibTransId="{858F8760-1B76-4DC9-8942-7405DB81BDAC}"/>
    <dgm:cxn modelId="{787310FF-1E82-435C-B614-FA6040EA4A9F}" srcId="{883B4882-EE15-4846-A545-297172CCDC18}" destId="{51CA539C-8B5C-4E77-8B8A-C4669AEF3074}" srcOrd="0" destOrd="0" parTransId="{2A593914-4168-4C32-B07F-CA8FB1D35055}" sibTransId="{667D4DC1-3192-4DA7-AFA4-51C24DE9DACF}"/>
    <dgm:cxn modelId="{95581292-CE67-47E4-9E4C-B29BA8688568}" type="presParOf" srcId="{5C1F93F8-FEF1-48CE-9AED-B846ADD7B26C}" destId="{32C693E6-7FCE-464F-AB21-49F49972A382}" srcOrd="0" destOrd="0" presId="urn:microsoft.com/office/officeart/2005/8/layout/pyramid4"/>
    <dgm:cxn modelId="{A862D1D9-9C65-4F42-A914-3015AEC9779F}" type="presParOf" srcId="{5C1F93F8-FEF1-48CE-9AED-B846ADD7B26C}" destId="{30BB4845-616E-42B3-84F4-4B5B9967ED07}" srcOrd="1" destOrd="0" presId="urn:microsoft.com/office/officeart/2005/8/layout/pyramid4"/>
    <dgm:cxn modelId="{D4CB15D9-1BC2-45D8-BCA4-72B828EB801A}" type="presParOf" srcId="{5C1F93F8-FEF1-48CE-9AED-B846ADD7B26C}" destId="{D14657BD-4B3A-40DE-829B-088CC7102188}" srcOrd="2" destOrd="0" presId="urn:microsoft.com/office/officeart/2005/8/layout/pyramid4"/>
    <dgm:cxn modelId="{C3FC5C39-9C59-42DD-9A19-0F79D88977BE}" type="presParOf" srcId="{5C1F93F8-FEF1-48CE-9AED-B846ADD7B26C}" destId="{0B7A4803-0220-49B9-B6A6-DA73BA8F931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93E6-7FCE-464F-AB21-49F49972A382}">
      <dsp:nvSpPr>
        <dsp:cNvPr id="0" name=""/>
        <dsp:cNvSpPr/>
      </dsp:nvSpPr>
      <dsp:spPr>
        <a:xfrm>
          <a:off x="2436049" y="0"/>
          <a:ext cx="1656828" cy="1656828"/>
        </a:xfrm>
        <a:prstGeom prst="triangle">
          <a:avLst/>
        </a:prstGeom>
        <a:solidFill>
          <a:srgbClr val="E9B4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Data Modelling</a:t>
          </a:r>
          <a:endParaRPr lang="en-IN" sz="1050" kern="1200" dirty="0">
            <a:latin typeface="+mn-lt"/>
            <a:cs typeface="Calibri" panose="020F0502020204030204" pitchFamily="34" charset="0"/>
          </a:endParaRPr>
        </a:p>
      </dsp:txBody>
      <dsp:txXfrm>
        <a:off x="2850256" y="828414"/>
        <a:ext cx="828414" cy="828414"/>
      </dsp:txXfrm>
    </dsp:sp>
    <dsp:sp modelId="{30BB4845-616E-42B3-84F4-4B5B9967ED07}">
      <dsp:nvSpPr>
        <dsp:cNvPr id="0" name=""/>
        <dsp:cNvSpPr/>
      </dsp:nvSpPr>
      <dsp:spPr>
        <a:xfrm>
          <a:off x="1607634" y="1656828"/>
          <a:ext cx="1656828" cy="1656828"/>
        </a:xfrm>
        <a:prstGeom prst="triangle">
          <a:avLst/>
        </a:prstGeom>
        <a:solidFill>
          <a:srgbClr val="33C5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Secondary Research</a:t>
          </a:r>
          <a:endParaRPr lang="en-IN" sz="1050" kern="1200" dirty="0">
            <a:latin typeface="+mn-lt"/>
            <a:cs typeface="Calibri" panose="020F0502020204030204" pitchFamily="34" charset="0"/>
          </a:endParaRPr>
        </a:p>
      </dsp:txBody>
      <dsp:txXfrm>
        <a:off x="2021841" y="2485242"/>
        <a:ext cx="828414" cy="828414"/>
      </dsp:txXfrm>
    </dsp:sp>
    <dsp:sp modelId="{D14657BD-4B3A-40DE-829B-088CC7102188}">
      <dsp:nvSpPr>
        <dsp:cNvPr id="0" name=""/>
        <dsp:cNvSpPr/>
      </dsp:nvSpPr>
      <dsp:spPr>
        <a:xfrm rot="10800000">
          <a:off x="2436049" y="1656828"/>
          <a:ext cx="1656828" cy="1656828"/>
        </a:xfrm>
        <a:prstGeom prst="triangle">
          <a:avLst/>
        </a:prstGeom>
        <a:solidFill>
          <a:srgbClr val="FB59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n-lt"/>
              <a:cs typeface="Calibri" panose="020F0502020204030204" pitchFamily="34" charset="0"/>
            </a:rPr>
            <a:t>Data Analysis</a:t>
          </a:r>
          <a:endParaRPr lang="en-IN" sz="1050" b="1" kern="1200" dirty="0">
            <a:latin typeface="+mn-lt"/>
            <a:cs typeface="Calibri" panose="020F0502020204030204" pitchFamily="34" charset="0"/>
          </a:endParaRPr>
        </a:p>
      </dsp:txBody>
      <dsp:txXfrm rot="10800000">
        <a:off x="2850256" y="1656828"/>
        <a:ext cx="828414" cy="828414"/>
      </dsp:txXfrm>
    </dsp:sp>
    <dsp:sp modelId="{0B7A4803-0220-49B9-B6A6-DA73BA8F931B}">
      <dsp:nvSpPr>
        <dsp:cNvPr id="0" name=""/>
        <dsp:cNvSpPr/>
      </dsp:nvSpPr>
      <dsp:spPr>
        <a:xfrm>
          <a:off x="3264463" y="1656828"/>
          <a:ext cx="1656828" cy="1656828"/>
        </a:xfrm>
        <a:prstGeom prst="triangle">
          <a:avLst/>
        </a:prstGeom>
        <a:solidFill>
          <a:srgbClr val="2CB6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mn-lt"/>
              <a:cs typeface="Calibri" panose="020F0502020204030204" pitchFamily="34" charset="0"/>
            </a:rPr>
            <a:t>Primary Research</a:t>
          </a:r>
          <a:endParaRPr lang="en-IN" sz="1050" kern="1200" dirty="0">
            <a:latin typeface="+mn-lt"/>
            <a:cs typeface="Calibri" panose="020F0502020204030204" pitchFamily="34" charset="0"/>
          </a:endParaRPr>
        </a:p>
      </dsp:txBody>
      <dsp:txXfrm>
        <a:off x="3678670" y="2485242"/>
        <a:ext cx="828414" cy="8284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96D71E-61C6-A0C5-944F-2B406BA09C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A86F27-7495-1A53-6C01-8BC6B08A8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3DE99-93BF-4509-AC49-F6DCC200F712}" type="datetimeFigureOut">
              <a:rPr lang="en-IN" smtClean="0"/>
              <a:t>31-07-2025</a:t>
            </a:fld>
            <a:endParaRPr lang="en-IN"/>
          </a:p>
        </p:txBody>
      </p:sp>
      <p:sp>
        <p:nvSpPr>
          <p:cNvPr id="4" name="Footer Placeholder 3">
            <a:extLst>
              <a:ext uri="{FF2B5EF4-FFF2-40B4-BE49-F238E27FC236}">
                <a16:creationId xmlns:a16="http://schemas.microsoft.com/office/drawing/2014/main" id="{A105F285-7DDE-0EC5-9FED-76A585110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B196F8-8E2D-0B31-1A98-14F3E85772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4F2191-4872-405E-AF93-A7E5552C90E1}" type="slidenum">
              <a:rPr lang="en-IN" smtClean="0"/>
              <a:t>‹#›</a:t>
            </a:fld>
            <a:endParaRPr lang="en-IN"/>
          </a:p>
        </p:txBody>
      </p:sp>
    </p:spTree>
    <p:extLst>
      <p:ext uri="{BB962C8B-B14F-4D97-AF65-F5344CB8AC3E}">
        <p14:creationId xmlns:p14="http://schemas.microsoft.com/office/powerpoint/2010/main" val="4198479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8EB1-830D-4C7E-9732-0C9169E8E8B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E942D-E561-4DD0-ADF3-9AA1629A6D0A}" type="slidenum">
              <a:rPr lang="en-IN" smtClean="0"/>
              <a:t>‹#›</a:t>
            </a:fld>
            <a:endParaRPr lang="en-IN"/>
          </a:p>
        </p:txBody>
      </p:sp>
    </p:spTree>
    <p:extLst>
      <p:ext uri="{BB962C8B-B14F-4D97-AF65-F5344CB8AC3E}">
        <p14:creationId xmlns:p14="http://schemas.microsoft.com/office/powerpoint/2010/main" val="37702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2E942D-E561-4DD0-ADF3-9AA1629A6D0A}" type="slidenum">
              <a:rPr lang="en-IN" smtClean="0"/>
              <a:t>9</a:t>
            </a:fld>
            <a:endParaRPr lang="en-IN"/>
          </a:p>
        </p:txBody>
      </p:sp>
    </p:spTree>
    <p:extLst>
      <p:ext uri="{BB962C8B-B14F-4D97-AF65-F5344CB8AC3E}">
        <p14:creationId xmlns:p14="http://schemas.microsoft.com/office/powerpoint/2010/main" val="39262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50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0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DC19-08CE-BB22-5D56-C7E8669C0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D6695-483E-BFB1-B89F-0D5FDB5D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05AD7-49AF-F878-6BA7-753CA500442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077832-6805-ECCB-8AD5-BB903CDEF693}"/>
              </a:ext>
            </a:extLst>
          </p:cNvPr>
          <p:cNvSpPr>
            <a:spLocks noGrp="1"/>
          </p:cNvSpPr>
          <p:nvPr>
            <p:ph type="sldNum" sz="quarter" idx="5"/>
          </p:nvPr>
        </p:nvSpPr>
        <p:spPr/>
        <p:txBody>
          <a:bodyPr/>
          <a:lstStyle/>
          <a:p>
            <a:fld id="{4B2E942D-E561-4DD0-ADF3-9AA1629A6D0A}" type="slidenum">
              <a:rPr lang="en-IN" smtClean="0"/>
              <a:t>13</a:t>
            </a:fld>
            <a:endParaRPr lang="en-IN"/>
          </a:p>
        </p:txBody>
      </p:sp>
    </p:spTree>
    <p:extLst>
      <p:ext uri="{BB962C8B-B14F-4D97-AF65-F5344CB8AC3E}">
        <p14:creationId xmlns:p14="http://schemas.microsoft.com/office/powerpoint/2010/main" val="231987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64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75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3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2E942D-E561-4DD0-ADF3-9AA1629A6D0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5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 Id="rId4" Type="http://schemas.openxmlformats.org/officeDocument/2006/relationships/image" Target="../media/image7.png"/><Relationship Id="rId5" Type="http://schemas.microsoft.com/office/2007/relationships/hdphoto" Target="../media/hdphoto3.wdp"/><Relationship Id="rId6" Type="http://schemas.openxmlformats.org/officeDocument/2006/relationships/image" Target="../media/image5.png"/><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62019ED-9A11-5C51-9724-7C73CE3AB55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0087"/>
          <a:stretch/>
        </p:blipFill>
        <p:spPr bwMode="auto">
          <a:xfrm>
            <a:off x="4968345" y="-12763"/>
            <a:ext cx="7218663" cy="688352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b="1">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41651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966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013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29158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03176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B8A42F-D4A6-BD4A-7AB9-455A41CC35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6" r="10440"/>
          <a:stretch/>
        </p:blipFill>
        <p:spPr bwMode="auto">
          <a:xfrm>
            <a:off x="2137557" y="0"/>
            <a:ext cx="10056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5"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3384813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Tree>
    <p:extLst>
      <p:ext uri="{BB962C8B-B14F-4D97-AF65-F5344CB8AC3E}">
        <p14:creationId xmlns:p14="http://schemas.microsoft.com/office/powerpoint/2010/main" val="241322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5495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7052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5238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216628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68111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dirty="0"/>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229898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dirty="0"/>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57450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2339764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dirty="0"/>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92716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3279508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dirty="0"/>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dirty="0"/>
          </a:p>
        </p:txBody>
      </p:sp>
    </p:spTree>
    <p:extLst>
      <p:ext uri="{BB962C8B-B14F-4D97-AF65-F5344CB8AC3E}">
        <p14:creationId xmlns:p14="http://schemas.microsoft.com/office/powerpoint/2010/main" val="17565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E3011D-C624-A777-14A0-5AFB382B87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pic>
        <p:nvPicPr>
          <p:cNvPr id="2050" name="Picture 2">
            <a:extLst>
              <a:ext uri="{FF2B5EF4-FFF2-40B4-BE49-F238E27FC236}">
                <a16:creationId xmlns:a16="http://schemas.microsoft.com/office/drawing/2014/main" id="{C566A95D-0A4F-4D5E-31F4-49D62A8295F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0533"/>
          <a:stretch/>
        </p:blipFill>
        <p:spPr bwMode="auto">
          <a:xfrm>
            <a:off x="6058286" y="0"/>
            <a:ext cx="6128722" cy="6870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64A531-F23E-DCA4-107D-D934EE0421D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0858"/>
          <a:stretch/>
        </p:blipFill>
        <p:spPr bwMode="auto">
          <a:xfrm>
            <a:off x="6124671" y="-12763"/>
            <a:ext cx="6067330" cy="6870763"/>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9">
            <a:extLst>
              <a:ext uri="{FF2B5EF4-FFF2-40B4-BE49-F238E27FC236}">
                <a16:creationId xmlns:a16="http://schemas.microsoft.com/office/drawing/2014/main" id="{2064272C-21B2-129A-0041-626C3B455D85}"/>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50000"/>
                  <a:alpha val="8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Freeform: Shape 8">
            <a:extLst>
              <a:ext uri="{FF2B5EF4-FFF2-40B4-BE49-F238E27FC236}">
                <a16:creationId xmlns:a16="http://schemas.microsoft.com/office/drawing/2014/main" id="{DDA3BA35-525D-955B-1BE4-9A1A71141A3D}"/>
              </a:ext>
            </a:extLst>
          </p:cNvPr>
          <p:cNvSpPr/>
          <p:nvPr userDrawn="1"/>
        </p:nvSpPr>
        <p:spPr>
          <a:xfrm>
            <a:off x="0" y="0"/>
            <a:ext cx="9201738" cy="6870762"/>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2" name="Title 1">
            <a:extLst>
              <a:ext uri="{FF2B5EF4-FFF2-40B4-BE49-F238E27FC236}">
                <a16:creationId xmlns:a16="http://schemas.microsoft.com/office/drawing/2014/main" id="{BA9F17B2-E0D6-B9A6-72BF-CB31E64E7DDE}"/>
              </a:ext>
            </a:extLst>
          </p:cNvPr>
          <p:cNvSpPr>
            <a:spLocks noGrp="1"/>
          </p:cNvSpPr>
          <p:nvPr>
            <p:ph type="ctrTitle"/>
          </p:nvPr>
        </p:nvSpPr>
        <p:spPr>
          <a:xfrm>
            <a:off x="648629" y="1122363"/>
            <a:ext cx="6364913" cy="2387600"/>
          </a:xfrm>
        </p:spPr>
        <p:txBody>
          <a:bodyPr anchor="t">
            <a:normAutofit/>
          </a:bodyPr>
          <a:lstStyle>
            <a:lvl1pPr algn="l">
              <a:defRPr sz="3600">
                <a:solidFill>
                  <a:schemeClr val="tx1"/>
                </a:solidFill>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C9752450-2F5B-C875-7657-3B86F35FF734}"/>
              </a:ext>
            </a:extLst>
          </p:cNvPr>
          <p:cNvSpPr>
            <a:spLocks noGrp="1"/>
          </p:cNvSpPr>
          <p:nvPr>
            <p:ph type="subTitle" idx="1"/>
          </p:nvPr>
        </p:nvSpPr>
        <p:spPr>
          <a:xfrm>
            <a:off x="648629" y="3602038"/>
            <a:ext cx="6364913" cy="1655762"/>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grpSp>
        <p:nvGrpSpPr>
          <p:cNvPr id="6" name="Group 5">
            <a:extLst>
              <a:ext uri="{FF2B5EF4-FFF2-40B4-BE49-F238E27FC236}">
                <a16:creationId xmlns:a16="http://schemas.microsoft.com/office/drawing/2014/main" id="{A6832B1F-F83A-DE53-F5FE-7182D241D428}"/>
              </a:ext>
            </a:extLst>
          </p:cNvPr>
          <p:cNvGrpSpPr/>
          <p:nvPr userDrawn="1"/>
        </p:nvGrpSpPr>
        <p:grpSpPr>
          <a:xfrm>
            <a:off x="0" y="4331695"/>
            <a:ext cx="980641" cy="2539067"/>
            <a:chOff x="0" y="3438713"/>
            <a:chExt cx="1325530" cy="3432050"/>
          </a:xfrm>
        </p:grpSpPr>
        <p:sp>
          <p:nvSpPr>
            <p:cNvPr id="4" name="Isosceles Triangle 3">
              <a:extLst>
                <a:ext uri="{FF2B5EF4-FFF2-40B4-BE49-F238E27FC236}">
                  <a16:creationId xmlns:a16="http://schemas.microsoft.com/office/drawing/2014/main" id="{D223BD3B-34C9-D829-6B3E-2C537D2E02A5}"/>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3" name="Isosceles Triangle 12">
              <a:extLst>
                <a:ext uri="{FF2B5EF4-FFF2-40B4-BE49-F238E27FC236}">
                  <a16:creationId xmlns:a16="http://schemas.microsoft.com/office/drawing/2014/main" id="{9BA0191F-B984-8D65-9138-BD8FEB334BAC}"/>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4" name="Parallelogram 13">
            <a:extLst>
              <a:ext uri="{FF2B5EF4-FFF2-40B4-BE49-F238E27FC236}">
                <a16:creationId xmlns:a16="http://schemas.microsoft.com/office/drawing/2014/main" id="{A30DEE3A-D4CD-B197-5CCD-AE6D844CCC9B}"/>
              </a:ext>
            </a:extLst>
          </p:cNvPr>
          <p:cNvSpPr/>
          <p:nvPr userDrawn="1"/>
        </p:nvSpPr>
        <p:spPr>
          <a:xfrm flipH="1">
            <a:off x="7725316"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a:extLst>
              <a:ext uri="{FF2B5EF4-FFF2-40B4-BE49-F238E27FC236}">
                <a16:creationId xmlns:a16="http://schemas.microsoft.com/office/drawing/2014/main" id="{C1E9D03D-E888-2283-807F-7E23F24A999A}"/>
              </a:ext>
            </a:extLst>
          </p:cNvPr>
          <p:cNvSpPr/>
          <p:nvPr userDrawn="1"/>
        </p:nvSpPr>
        <p:spPr>
          <a:xfrm flipH="1">
            <a:off x="8043192"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a:extLst>
              <a:ext uri="{FF2B5EF4-FFF2-40B4-BE49-F238E27FC236}">
                <a16:creationId xmlns:a16="http://schemas.microsoft.com/office/drawing/2014/main" id="{67C80472-7C2E-96E3-110D-0A116A6D5749}"/>
              </a:ext>
            </a:extLst>
          </p:cNvPr>
          <p:cNvSpPr/>
          <p:nvPr userDrawn="1"/>
        </p:nvSpPr>
        <p:spPr>
          <a:xfrm flipH="1">
            <a:off x="8388081"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Image" descr="Image">
            <a:extLst>
              <a:ext uri="{FF2B5EF4-FFF2-40B4-BE49-F238E27FC236}">
                <a16:creationId xmlns:a16="http://schemas.microsoft.com/office/drawing/2014/main" id="{AFFB8F96-F245-2741-249D-3E71BDC6DC6A}"/>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2985270" y="188579"/>
            <a:ext cx="2403137" cy="514518"/>
          </a:xfrm>
          <a:prstGeom prst="rect">
            <a:avLst/>
          </a:prstGeom>
          <a:ln w="12700">
            <a:miter lim="400000"/>
            <a:headEnd/>
            <a:tailEnd/>
          </a:ln>
        </p:spPr>
      </p:pic>
      <p:pic>
        <p:nvPicPr>
          <p:cNvPr id="18" name="Image" descr="Image">
            <a:extLst>
              <a:ext uri="{FF2B5EF4-FFF2-40B4-BE49-F238E27FC236}">
                <a16:creationId xmlns:a16="http://schemas.microsoft.com/office/drawing/2014/main" id="{749DD759-BF4A-8DA5-1557-305E9E7DA2E6}"/>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pic>
        <p:nvPicPr>
          <p:cNvPr id="19" name="Picture 2">
            <a:extLst>
              <a:ext uri="{FF2B5EF4-FFF2-40B4-BE49-F238E27FC236}">
                <a16:creationId xmlns:a16="http://schemas.microsoft.com/office/drawing/2014/main" id="{5A3E47EA-9C60-3B54-D839-83E571AB3E5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76457" y="286296"/>
            <a:ext cx="2052000" cy="294398"/>
          </a:xfrm>
          <a:prstGeom prst="rect">
            <a:avLst/>
          </a:prstGeom>
          <a:noFill/>
          <a:extLst>
            <a:ext uri="{909E8E84-426E-40DD-AFC4-6F175D3DCCD1}">
              <a14:hiddenFill xmlns:a14="http://schemas.microsoft.com/office/drawing/2010/main">
                <a:solidFill>
                  <a:srgbClr val="FFFFFF"/>
                </a:solidFill>
              </a14:hiddenFill>
            </a:ext>
          </a:extLst>
        </p:spPr>
      </p:pic>
      <p:sp>
        <p:nvSpPr>
          <p:cNvPr id="5" name="Parallelogram 4">
            <a:extLst>
              <a:ext uri="{FF2B5EF4-FFF2-40B4-BE49-F238E27FC236}">
                <a16:creationId xmlns:a16="http://schemas.microsoft.com/office/drawing/2014/main" id="{4D0BFD98-AFED-E960-6832-8512B2C902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3810997-0701-76FF-931E-5F8F09A791E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6457" y="286296"/>
            <a:ext cx="2052000" cy="293143"/>
          </a:xfrm>
          <a:prstGeom prst="rect">
            <a:avLst/>
          </a:prstGeom>
        </p:spPr>
      </p:pic>
    </p:spTree>
    <p:extLst>
      <p:ext uri="{BB962C8B-B14F-4D97-AF65-F5344CB8AC3E}">
        <p14:creationId xmlns:p14="http://schemas.microsoft.com/office/powerpoint/2010/main" val="1183534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1737B4-12C2-46A6-860A-F5F917469FC0}"/>
              </a:ext>
            </a:extLst>
          </p:cNvPr>
          <p:cNvGrpSpPr/>
          <p:nvPr userDrawn="1"/>
        </p:nvGrpSpPr>
        <p:grpSpPr>
          <a:xfrm>
            <a:off x="0" y="0"/>
            <a:ext cx="12192000" cy="6858000"/>
            <a:chOff x="0" y="0"/>
            <a:chExt cx="12192000" cy="6858000"/>
          </a:xfrm>
        </p:grpSpPr>
        <p:sp>
          <p:nvSpPr>
            <p:cNvPr id="7" name="Rectangle 6">
              <a:extLst>
                <a:ext uri="{FF2B5EF4-FFF2-40B4-BE49-F238E27FC236}">
                  <a16:creationId xmlns:a16="http://schemas.microsoft.com/office/drawing/2014/main" id="{D54E7317-9967-7A78-30B1-D9EE43F261B9}"/>
                </a:ext>
              </a:extLst>
            </p:cNvPr>
            <p:cNvSpPr/>
            <p:nvPr userDrawn="1"/>
          </p:nvSpPr>
          <p:spPr>
            <a:xfrm>
              <a:off x="0" y="0"/>
              <a:ext cx="83693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Rectangle 8">
              <a:extLst>
                <a:ext uri="{FF2B5EF4-FFF2-40B4-BE49-F238E27FC236}">
                  <a16:creationId xmlns:a16="http://schemas.microsoft.com/office/drawing/2014/main" id="{CCC745FA-21B5-1F82-EC41-11F97F72E811}"/>
                </a:ext>
              </a:extLst>
            </p:cNvPr>
            <p:cNvSpPr/>
            <p:nvPr userDrawn="1"/>
          </p:nvSpPr>
          <p:spPr>
            <a:xfrm>
              <a:off x="8369300" y="0"/>
              <a:ext cx="38227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2" name="Title 1">
            <a:extLst>
              <a:ext uri="{FF2B5EF4-FFF2-40B4-BE49-F238E27FC236}">
                <a16:creationId xmlns:a16="http://schemas.microsoft.com/office/drawing/2014/main" id="{7F373813-EB13-8DC3-DE88-481535871B1C}"/>
              </a:ext>
            </a:extLst>
          </p:cNvPr>
          <p:cNvSpPr>
            <a:spLocks noGrp="1"/>
          </p:cNvSpPr>
          <p:nvPr>
            <p:ph type="title"/>
          </p:nvPr>
        </p:nvSpPr>
        <p:spPr/>
        <p:txBody>
          <a:bodyPr>
            <a:normAutofit/>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16D811-2BE7-37F8-19F1-AAFCA7A7D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4" name="Group 3">
            <a:extLst>
              <a:ext uri="{FF2B5EF4-FFF2-40B4-BE49-F238E27FC236}">
                <a16:creationId xmlns:a16="http://schemas.microsoft.com/office/drawing/2014/main" id="{1A8F96BA-0944-78D7-FCD7-B9028638C199}"/>
              </a:ext>
            </a:extLst>
          </p:cNvPr>
          <p:cNvGrpSpPr/>
          <p:nvPr userDrawn="1"/>
        </p:nvGrpSpPr>
        <p:grpSpPr>
          <a:xfrm>
            <a:off x="0" y="4331695"/>
            <a:ext cx="980641" cy="2539067"/>
            <a:chOff x="0" y="3438713"/>
            <a:chExt cx="1325530" cy="3432050"/>
          </a:xfrm>
        </p:grpSpPr>
        <p:sp>
          <p:nvSpPr>
            <p:cNvPr id="5" name="Isosceles Triangle 4">
              <a:extLst>
                <a:ext uri="{FF2B5EF4-FFF2-40B4-BE49-F238E27FC236}">
                  <a16:creationId xmlns:a16="http://schemas.microsoft.com/office/drawing/2014/main" id="{C786D967-5A0D-6BDC-5211-A1D5BDEE171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6" name="Isosceles Triangle 5">
              <a:extLst>
                <a:ext uri="{FF2B5EF4-FFF2-40B4-BE49-F238E27FC236}">
                  <a16:creationId xmlns:a16="http://schemas.microsoft.com/office/drawing/2014/main" id="{163C6E50-E240-4C26-74A5-FF48FD8A1E30}"/>
                </a:ext>
              </a:extLst>
            </p:cNvPr>
            <p:cNvSpPr/>
            <p:nvPr userDrawn="1"/>
          </p:nvSpPr>
          <p:spPr>
            <a:xfrm>
              <a:off x="0" y="3603546"/>
              <a:ext cx="1235034" cy="3267217"/>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Tree>
    <p:extLst>
      <p:ext uri="{BB962C8B-B14F-4D97-AF65-F5344CB8AC3E}">
        <p14:creationId xmlns:p14="http://schemas.microsoft.com/office/powerpoint/2010/main" val="633696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84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28310E2-1D5E-6740-504C-5D1B064F01E6}"/>
              </a:ext>
            </a:extLst>
          </p:cNvPr>
          <p:cNvPicPr>
            <a:picLocks noChangeAspect="1" noChangeArrowheads="1"/>
          </p:cNvPicPr>
          <p:nvPr userDrawn="1"/>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24902" b="5642"/>
          <a:stretch/>
        </p:blipFill>
        <p:spPr bwMode="auto">
          <a:xfrm>
            <a:off x="4466685" y="386902"/>
            <a:ext cx="7725315" cy="6471098"/>
          </a:xfrm>
          <a:prstGeom prst="rect">
            <a:avLst/>
          </a:prstGeom>
          <a:noFill/>
          <a:extLst>
            <a:ext uri="{909E8E84-426E-40DD-AFC4-6F175D3DCCD1}">
              <a14:hiddenFill xmlns:a14="http://schemas.microsoft.com/office/drawing/2010/main">
                <a:solidFill>
                  <a:srgbClr val="FFFFFF"/>
                </a:solidFill>
              </a14:hiddenFill>
            </a:ext>
          </a:extLst>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6796014" y="6504450"/>
            <a:ext cx="5395986" cy="35354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765" h="4765039">
                <a:moveTo>
                  <a:pt x="1026160" y="4765039"/>
                </a:moveTo>
                <a:lnTo>
                  <a:pt x="0" y="30480"/>
                </a:lnTo>
                <a:lnTo>
                  <a:pt x="3926765" y="0"/>
                </a:lnTo>
                <a:lnTo>
                  <a:pt x="3926765" y="4765039"/>
                </a:lnTo>
                <a:lnTo>
                  <a:pt x="1026160" y="4765039"/>
                </a:lnTo>
                <a:close/>
              </a:path>
            </a:pathLst>
          </a:custGeom>
          <a:gradFill flip="none" rotWithShape="1">
            <a:gsLst>
              <a:gs pos="0">
                <a:schemeClr val="accent1">
                  <a:lumMod val="50000"/>
                  <a:alpha val="0"/>
                </a:schemeClr>
              </a:gs>
              <a:gs pos="100000">
                <a:schemeClr val="accent1">
                  <a:lumMod val="5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 name="Rectangle 5">
            <a:extLst>
              <a:ext uri="{FF2B5EF4-FFF2-40B4-BE49-F238E27FC236}">
                <a16:creationId xmlns:a16="http://schemas.microsoft.com/office/drawing/2014/main" id="{6D42BB75-85BA-EE76-3DE1-6819929457F2}"/>
              </a:ext>
            </a:extLst>
          </p:cNvPr>
          <p:cNvSpPr/>
          <p:nvPr userDrawn="1"/>
        </p:nvSpPr>
        <p:spPr>
          <a:xfrm>
            <a:off x="7188200" y="0"/>
            <a:ext cx="5003800" cy="1578599"/>
          </a:xfrm>
          <a:prstGeom prst="rect">
            <a:avLst/>
          </a:prstGeom>
          <a:gradFill flip="none" rotWithShape="1">
            <a:gsLst>
              <a:gs pos="59000">
                <a:schemeClr val="bg1">
                  <a:alpha val="0"/>
                </a:schemeClr>
              </a:gs>
              <a:gs pos="7300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EB73EEBC-4417-1E44-6330-7B62790F8AEC}"/>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6356"/>
          <a:stretch/>
        </p:blipFill>
        <p:spPr bwMode="auto">
          <a:xfrm>
            <a:off x="5604511" y="0"/>
            <a:ext cx="6587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8C62039-BCCB-84A3-8A7C-BE7614B4871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67483" y="251081"/>
            <a:ext cx="2052000" cy="293143"/>
          </a:xfrm>
          <a:prstGeom prst="rect">
            <a:avLst/>
          </a:prstGeom>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gs>
              <a:gs pos="64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7" cstate="email">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300"/>
                    </a14:imgEffect>
                    <a14:imgEffect>
                      <a14:brightnessContrast bright="40000" contrast="-40000"/>
                    </a14:imgEffect>
                  </a14:imgLayer>
                </a14:imgProps>
              </a:ext>
            </a:extLst>
          </a:blip>
          <a:stretch>
            <a:fillRect/>
          </a:stretch>
        </p:blipFill>
        <p:spPr>
          <a:xfrm flipH="1" flipV="1">
            <a:off x="485525" y="188579"/>
            <a:ext cx="2403137" cy="514518"/>
          </a:xfrm>
          <a:prstGeom prst="rect">
            <a:avLst/>
          </a:prstGeom>
          <a:ln w="12700">
            <a:miter lim="400000"/>
            <a:headEnd/>
            <a:tailEnd/>
          </a:ln>
        </p:spPr>
      </p:pic>
      <p:sp>
        <p:nvSpPr>
          <p:cNvPr id="9" name="Parallelogram 8">
            <a:extLst>
              <a:ext uri="{FF2B5EF4-FFF2-40B4-BE49-F238E27FC236}">
                <a16:creationId xmlns:a16="http://schemas.microsoft.com/office/drawing/2014/main" id="{7AC5FD9F-8AD5-8840-4878-FDE2902B79C1}"/>
              </a:ext>
            </a:extLst>
          </p:cNvPr>
          <p:cNvSpPr/>
          <p:nvPr userDrawn="1"/>
        </p:nvSpPr>
        <p:spPr>
          <a:xfrm flipH="1">
            <a:off x="7244843"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562719"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907608"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9" cstate="email">
            <a:duotone>
              <a:prstClr val="black"/>
              <a:schemeClr val="accent5">
                <a:tint val="45000"/>
                <a:satMod val="400000"/>
              </a:schemeClr>
            </a:duotone>
          </a:blip>
          <a:stretch>
            <a:fillRect/>
          </a:stretch>
        </p:blipFill>
        <p:spPr>
          <a:xfrm>
            <a:off x="3482461"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b="1"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Isosceles Triangle 20">
            <a:extLst>
              <a:ext uri="{FF2B5EF4-FFF2-40B4-BE49-F238E27FC236}">
                <a16:creationId xmlns:a16="http://schemas.microsoft.com/office/drawing/2014/main" id="{D33F370A-16F0-669D-1AAF-E193C9051987}"/>
              </a:ext>
            </a:extLst>
          </p:cNvPr>
          <p:cNvSpPr/>
          <p:nvPr userDrawn="1"/>
        </p:nvSpPr>
        <p:spPr>
          <a:xfrm>
            <a:off x="6024496" y="5520127"/>
            <a:ext cx="3256621" cy="1337873"/>
          </a:xfrm>
          <a:prstGeom prst="triangle">
            <a:avLst>
              <a:gd name="adj" fmla="val 8373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37A779F9-512C-9CF2-5997-478C99A27F57}"/>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5EA1CC92-F75D-A610-84D9-FC3146CF437F}"/>
              </a:ext>
            </a:extLst>
          </p:cNvPr>
          <p:cNvSpPr/>
          <p:nvPr userDrawn="1"/>
        </p:nvSpPr>
        <p:spPr>
          <a:xfrm>
            <a:off x="6161662" y="5561708"/>
            <a:ext cx="3155406" cy="1296292"/>
          </a:xfrm>
          <a:prstGeom prst="triangle">
            <a:avLst>
              <a:gd name="adj" fmla="val 83731"/>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813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7602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164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a:lvl1pPr>
          </a:lstStyle>
          <a:p>
            <a:r>
              <a:rPr lang="en-US"/>
              <a:t>Click to edit Master title style</a:t>
            </a:r>
            <a:endParaRPr lang="en-IN"/>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a:solidFill>
                  <a:schemeClr val="bg1">
                    <a:lumMod val="50000"/>
                  </a:schemeClr>
                </a:solidFill>
                <a:latin typeface="Poppins "/>
                <a:cs typeface="Poppins Medium"/>
              </a:rPr>
              <a:t>www.skyquestt.com</a:t>
            </a:r>
            <a:endParaRPr lang="en-IN" sz="1200" i="1">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2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801078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13896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2012411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2B43-CF5D-F1A2-31AA-088CA486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01E7A1-E3D1-E3AD-42EB-8EEBF6F2B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F62AD-B97B-40F0-85AD-BC3E48787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26D5-6CFA-D5AF-E134-15ACE70C74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4568E53-E1BA-068D-4E43-57A2AFB8D341}"/>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22567DD-2DF0-3AD3-0A7C-2CAFE365105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24911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B048-B5BA-6257-54AF-BBE44234A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E55902-FFE4-30E6-D49E-17ED1D745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F2EDA4-9B47-8381-EE76-D7CF43D86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640F-B381-76C1-2010-387F0F81D15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83D8489-A6B9-EDAF-EFF2-9EE596EE579D}"/>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EEFC2E68-AAEB-7C58-5412-D91E614F1554}"/>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521304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1321-39E2-59B2-D836-710044902D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4F181-6458-BB3D-AFC2-779739F0B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A912FD-522A-CA59-063F-5E694CA688B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3849790-F374-5B15-0979-60C3CA611476}"/>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421127B5-D69D-E54E-C947-2A3E0C6CE222}"/>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191810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92C0A-378A-ECCF-49D5-C680C2B15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F1B481-114C-8A89-E2EB-18F200BC8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4F4A4-A522-854D-7363-02D5A611DFC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8239A0-08F0-590E-7DBD-B4FAAE64086C}"/>
              </a:ext>
            </a:extLst>
          </p:cNvPr>
          <p:cNvSpPr>
            <a:spLocks noGrp="1"/>
          </p:cNvSpPr>
          <p:nvPr>
            <p:ph type="ftr" sz="quarter" idx="11"/>
          </p:nvPr>
        </p:nvSpPr>
        <p:spPr/>
        <p:txBody>
          <a:bodyPr/>
          <a:lstStyle/>
          <a:p>
            <a:r>
              <a:rPr lang="en-IN"/>
              <a:t>Page no.</a:t>
            </a:r>
          </a:p>
        </p:txBody>
      </p:sp>
      <p:sp>
        <p:nvSpPr>
          <p:cNvPr id="6" name="Slide Number Placeholder 5">
            <a:extLst>
              <a:ext uri="{FF2B5EF4-FFF2-40B4-BE49-F238E27FC236}">
                <a16:creationId xmlns:a16="http://schemas.microsoft.com/office/drawing/2014/main" id="{A176483F-0B01-D608-B8CC-541E4625554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78379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8000"/>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7" name="Parallelogram 6">
            <a:extLst>
              <a:ext uri="{FF2B5EF4-FFF2-40B4-BE49-F238E27FC236}">
                <a16:creationId xmlns:a16="http://schemas.microsoft.com/office/drawing/2014/main" id="{EC3B5D09-FB94-8D58-8B86-F74E7395C48F}"/>
              </a:ext>
            </a:extLst>
          </p:cNvPr>
          <p:cNvSpPr/>
          <p:nvPr userDrawn="1"/>
        </p:nvSpPr>
        <p:spPr>
          <a:xfrm flipH="1">
            <a:off x="6676978" y="0"/>
            <a:ext cx="3495040" cy="6858000"/>
          </a:xfrm>
          <a:prstGeom prst="parallelogram">
            <a:avLst>
              <a:gd name="adj" fmla="val 74222"/>
            </a:avLst>
          </a:prstGeom>
          <a:gradFill flip="none" rotWithShape="1">
            <a:gsLst>
              <a:gs pos="100000">
                <a:schemeClr val="accent5"/>
              </a:gs>
              <a:gs pos="32000">
                <a:schemeClr val="accent1">
                  <a:lumMod val="7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6781225" y="0"/>
            <a:ext cx="2823278" cy="6858000"/>
          </a:xfrm>
          <a:prstGeom prst="parallelogram">
            <a:avLst>
              <a:gd name="adj" fmla="val 93101"/>
            </a:avLst>
          </a:prstGeom>
          <a:solidFill>
            <a:schemeClr val="accent5">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099101" y="0"/>
            <a:ext cx="2823278" cy="6858000"/>
          </a:xfrm>
          <a:prstGeom prst="parallelogram">
            <a:avLst>
              <a:gd name="adj" fmla="val 93101"/>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7443990"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2" cstate="email">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4"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vert="horz" lIns="91440" tIns="45720" rIns="91440" bIns="45720" rtlCol="0" anchor="ctr">
            <a:normAutofit/>
          </a:bodyPr>
          <a:lstStyle>
            <a:lvl1pPr>
              <a:defRPr lang="en-IN" sz="3600" dirty="0">
                <a:solidFill>
                  <a:schemeClr val="accent1">
                    <a:lumMod val="50000"/>
                  </a:schemeClr>
                </a:solidFill>
              </a:defRPr>
            </a:lvl1pPr>
          </a:lstStyle>
          <a:p>
            <a:pPr lvl="0"/>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95A7291-656B-163F-CD8A-548E7ED2CE8A}"/>
              </a:ext>
            </a:extLst>
          </p:cNvPr>
          <p:cNvGrpSpPr/>
          <p:nvPr userDrawn="1"/>
        </p:nvGrpSpPr>
        <p:grpSpPr>
          <a:xfrm>
            <a:off x="0" y="4331695"/>
            <a:ext cx="980641" cy="2539067"/>
            <a:chOff x="0" y="3438713"/>
            <a:chExt cx="1325530" cy="3432050"/>
          </a:xfrm>
        </p:grpSpPr>
        <p:sp>
          <p:nvSpPr>
            <p:cNvPr id="15" name="Isosceles Triangle 14">
              <a:extLst>
                <a:ext uri="{FF2B5EF4-FFF2-40B4-BE49-F238E27FC236}">
                  <a16:creationId xmlns:a16="http://schemas.microsoft.com/office/drawing/2014/main" id="{B7862D6E-C081-1839-2A12-D4173176700E}"/>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6" name="Isosceles Triangle 15">
              <a:extLst>
                <a:ext uri="{FF2B5EF4-FFF2-40B4-BE49-F238E27FC236}">
                  <a16:creationId xmlns:a16="http://schemas.microsoft.com/office/drawing/2014/main" id="{EF76A561-116D-4898-9C5C-619FA9FD47D9}"/>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7" name="Parallelogram 16">
            <a:extLst>
              <a:ext uri="{FF2B5EF4-FFF2-40B4-BE49-F238E27FC236}">
                <a16:creationId xmlns:a16="http://schemas.microsoft.com/office/drawing/2014/main" id="{D8564F19-11FA-CA17-2C89-2B01919A16E6}"/>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96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1EA68-1592-FE28-3BB4-54A19BD76D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909"/>
          <a:stretch/>
        </p:blipFill>
        <p:spPr>
          <a:xfrm>
            <a:off x="5600018" y="0"/>
            <a:ext cx="6591982" cy="6858000"/>
          </a:xfrm>
          <a:prstGeom prst="rect">
            <a:avLst/>
          </a:prstGeom>
        </p:spPr>
      </p:pic>
      <p:sp>
        <p:nvSpPr>
          <p:cNvPr id="14" name="Parallelogram 13">
            <a:extLst>
              <a:ext uri="{FF2B5EF4-FFF2-40B4-BE49-F238E27FC236}">
                <a16:creationId xmlns:a16="http://schemas.microsoft.com/office/drawing/2014/main" id="{D0306148-591E-182A-C5C7-FCBA9402D3EC}"/>
              </a:ext>
            </a:extLst>
          </p:cNvPr>
          <p:cNvSpPr/>
          <p:nvPr userDrawn="1"/>
        </p:nvSpPr>
        <p:spPr>
          <a:xfrm>
            <a:off x="7466449" y="0"/>
            <a:ext cx="4725551" cy="6857999"/>
          </a:xfrm>
          <a:custGeom>
            <a:avLst/>
            <a:gdLst>
              <a:gd name="connsiteX0" fmla="*/ 0 w 2900605"/>
              <a:gd name="connsiteY0" fmla="*/ 4765039 h 4765039"/>
              <a:gd name="connsiteX1" fmla="*/ 0 w 2900605"/>
              <a:gd name="connsiteY1" fmla="*/ 0 h 4765039"/>
              <a:gd name="connsiteX2" fmla="*/ 2900605 w 2900605"/>
              <a:gd name="connsiteY2" fmla="*/ 0 h 4765039"/>
              <a:gd name="connsiteX3" fmla="*/ 2900605 w 2900605"/>
              <a:gd name="connsiteY3" fmla="*/ 4765039 h 4765039"/>
              <a:gd name="connsiteX4" fmla="*/ 0 w 2900605"/>
              <a:gd name="connsiteY4" fmla="*/ 4765039 h 4765039"/>
              <a:gd name="connsiteX0" fmla="*/ 1026160 w 3926765"/>
              <a:gd name="connsiteY0" fmla="*/ 4765039 h 4765039"/>
              <a:gd name="connsiteX1" fmla="*/ 0 w 3926765"/>
              <a:gd name="connsiteY1" fmla="*/ 30480 h 4765039"/>
              <a:gd name="connsiteX2" fmla="*/ 3926765 w 3926765"/>
              <a:gd name="connsiteY2" fmla="*/ 0 h 4765039"/>
              <a:gd name="connsiteX3" fmla="*/ 3926765 w 3926765"/>
              <a:gd name="connsiteY3" fmla="*/ 4765039 h 4765039"/>
              <a:gd name="connsiteX4" fmla="*/ 1026160 w 3926765"/>
              <a:gd name="connsiteY4" fmla="*/ 4765039 h 4765039"/>
              <a:gd name="connsiteX0" fmla="*/ 1824946 w 4725551"/>
              <a:gd name="connsiteY0" fmla="*/ 4765039 h 4765039"/>
              <a:gd name="connsiteX1" fmla="*/ 0 w 4725551"/>
              <a:gd name="connsiteY1" fmla="*/ 1269 h 4765039"/>
              <a:gd name="connsiteX2" fmla="*/ 4725551 w 4725551"/>
              <a:gd name="connsiteY2" fmla="*/ 0 h 4765039"/>
              <a:gd name="connsiteX3" fmla="*/ 4725551 w 4725551"/>
              <a:gd name="connsiteY3" fmla="*/ 4765039 h 4765039"/>
              <a:gd name="connsiteX4" fmla="*/ 1824946 w 4725551"/>
              <a:gd name="connsiteY4" fmla="*/ 4765039 h 476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5551" h="4765039">
                <a:moveTo>
                  <a:pt x="1824946" y="4765039"/>
                </a:moveTo>
                <a:lnTo>
                  <a:pt x="0" y="1269"/>
                </a:lnTo>
                <a:lnTo>
                  <a:pt x="4725551" y="0"/>
                </a:lnTo>
                <a:lnTo>
                  <a:pt x="4725551" y="4765039"/>
                </a:lnTo>
                <a:lnTo>
                  <a:pt x="1824946" y="4765039"/>
                </a:lnTo>
                <a:close/>
              </a:path>
            </a:pathLst>
          </a:custGeom>
          <a:gradFill flip="none" rotWithShape="1">
            <a:gsLst>
              <a:gs pos="100000">
                <a:schemeClr val="tx1">
                  <a:alpha val="0"/>
                </a:schemeClr>
              </a:gs>
              <a:gs pos="0">
                <a:schemeClr val="tx1">
                  <a:alpha val="44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98" name="Picture 2">
            <a:extLst>
              <a:ext uri="{FF2B5EF4-FFF2-40B4-BE49-F238E27FC236}">
                <a16:creationId xmlns:a16="http://schemas.microsoft.com/office/drawing/2014/main" id="{C04635F2-2E71-A91F-DEED-AB0DC63BDAC2}"/>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85" r="36493"/>
          <a:stretch/>
        </p:blipFill>
        <p:spPr bwMode="auto">
          <a:xfrm>
            <a:off x="5438512" y="1"/>
            <a:ext cx="6747457" cy="6857998"/>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EC3B5D09-FB94-8D58-8B86-F74E7395C48F}"/>
              </a:ext>
            </a:extLst>
          </p:cNvPr>
          <p:cNvSpPr/>
          <p:nvPr userDrawn="1"/>
        </p:nvSpPr>
        <p:spPr>
          <a:xfrm flipH="1">
            <a:off x="6665103" y="0"/>
            <a:ext cx="3495040" cy="6858000"/>
          </a:xfrm>
          <a:prstGeom prst="parallelogram">
            <a:avLst>
              <a:gd name="adj" fmla="val 74222"/>
            </a:avLst>
          </a:prstGeom>
          <a:gradFill flip="none" rotWithShape="1">
            <a:gsLst>
              <a:gs pos="100000">
                <a:schemeClr val="accent1">
                  <a:alpha val="71000"/>
                </a:schemeClr>
              </a:gs>
              <a:gs pos="64000">
                <a:schemeClr val="accent1">
                  <a:lumMod val="75000"/>
                  <a:alpha val="9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8" name="Freeform: Shape 7">
            <a:extLst>
              <a:ext uri="{FF2B5EF4-FFF2-40B4-BE49-F238E27FC236}">
                <a16:creationId xmlns:a16="http://schemas.microsoft.com/office/drawing/2014/main" id="{BD1C9BBF-7916-49F5-ADA7-BADA5B3490FC}"/>
              </a:ext>
            </a:extLst>
          </p:cNvPr>
          <p:cNvSpPr/>
          <p:nvPr userDrawn="1"/>
        </p:nvSpPr>
        <p:spPr>
          <a:xfrm>
            <a:off x="0" y="0"/>
            <a:ext cx="9201738" cy="6858000"/>
          </a:xfrm>
          <a:custGeom>
            <a:avLst/>
            <a:gdLst>
              <a:gd name="connsiteX0" fmla="*/ 0 w 9201738"/>
              <a:gd name="connsiteY0" fmla="*/ 0 h 6858000"/>
              <a:gd name="connsiteX1" fmla="*/ 6599942 w 9201738"/>
              <a:gd name="connsiteY1" fmla="*/ 0 h 6858000"/>
              <a:gd name="connsiteX2" fmla="*/ 6603476 w 9201738"/>
              <a:gd name="connsiteY2" fmla="*/ 0 h 6858000"/>
              <a:gd name="connsiteX3" fmla="*/ 6603476 w 9201738"/>
              <a:gd name="connsiteY3" fmla="*/ 9315 h 6858000"/>
              <a:gd name="connsiteX4" fmla="*/ 9201738 w 9201738"/>
              <a:gd name="connsiteY4" fmla="*/ 6858000 h 6858000"/>
              <a:gd name="connsiteX5" fmla="*/ 6603476 w 9201738"/>
              <a:gd name="connsiteY5" fmla="*/ 6858000 h 6858000"/>
              <a:gd name="connsiteX6" fmla="*/ 5355602 w 9201738"/>
              <a:gd name="connsiteY6" fmla="*/ 6858000 h 6858000"/>
              <a:gd name="connsiteX7" fmla="*/ 0 w 92017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1738" h="6858000">
                <a:moveTo>
                  <a:pt x="0" y="0"/>
                </a:moveTo>
                <a:lnTo>
                  <a:pt x="6599942" y="0"/>
                </a:lnTo>
                <a:lnTo>
                  <a:pt x="6603476" y="0"/>
                </a:lnTo>
                <a:lnTo>
                  <a:pt x="6603476" y="9315"/>
                </a:lnTo>
                <a:lnTo>
                  <a:pt x="9201738" y="6858000"/>
                </a:lnTo>
                <a:lnTo>
                  <a:pt x="6603476" y="6858000"/>
                </a:lnTo>
                <a:lnTo>
                  <a:pt x="5355602" y="6858000"/>
                </a:lnTo>
                <a:lnTo>
                  <a:pt x="0" y="6858000"/>
                </a:lnTo>
                <a:close/>
              </a:path>
            </a:pathLst>
          </a:custGeom>
          <a:gradFill flip="none" rotWithShape="1">
            <a:gsLst>
              <a:gs pos="100000">
                <a:schemeClr val="bg1"/>
              </a:gs>
              <a:gs pos="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dirty="0"/>
          </a:p>
        </p:txBody>
      </p:sp>
      <p:sp>
        <p:nvSpPr>
          <p:cNvPr id="9" name="Parallelogram 8">
            <a:extLst>
              <a:ext uri="{FF2B5EF4-FFF2-40B4-BE49-F238E27FC236}">
                <a16:creationId xmlns:a16="http://schemas.microsoft.com/office/drawing/2014/main" id="{7AC5FD9F-8AD5-8840-4878-FDE2902B79C1}"/>
              </a:ext>
            </a:extLst>
          </p:cNvPr>
          <p:cNvSpPr/>
          <p:nvPr userDrawn="1"/>
        </p:nvSpPr>
        <p:spPr>
          <a:xfrm flipH="1">
            <a:off x="7655312" y="0"/>
            <a:ext cx="2823278" cy="6858000"/>
          </a:xfrm>
          <a:prstGeom prst="parallelogram">
            <a:avLst>
              <a:gd name="adj" fmla="val 93101"/>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15DCA9D5-2238-8E29-5CA8-812411DCF975}"/>
              </a:ext>
            </a:extLst>
          </p:cNvPr>
          <p:cNvSpPr/>
          <p:nvPr userDrawn="1"/>
        </p:nvSpPr>
        <p:spPr>
          <a:xfrm flipH="1">
            <a:off x="7973188" y="0"/>
            <a:ext cx="2823278" cy="6858000"/>
          </a:xfrm>
          <a:prstGeom prst="parallelogram">
            <a:avLst>
              <a:gd name="adj" fmla="val 93101"/>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5EE257B1-EC00-9AFD-6C50-B3B4F7B67582}"/>
              </a:ext>
            </a:extLst>
          </p:cNvPr>
          <p:cNvSpPr/>
          <p:nvPr userDrawn="1"/>
        </p:nvSpPr>
        <p:spPr>
          <a:xfrm flipH="1">
            <a:off x="8318077" y="0"/>
            <a:ext cx="2823278" cy="6858000"/>
          </a:xfrm>
          <a:prstGeom prst="parallelogram">
            <a:avLst>
              <a:gd name="adj" fmla="val 93101"/>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Image" descr="Image">
            <a:extLst>
              <a:ext uri="{FF2B5EF4-FFF2-40B4-BE49-F238E27FC236}">
                <a16:creationId xmlns:a16="http://schemas.microsoft.com/office/drawing/2014/main" id="{56239496-B286-1AEA-2852-03F6611BBE56}"/>
              </a:ext>
            </a:extLst>
          </p:cNvPr>
          <p:cNvPicPr>
            <a:picLocks noChangeAspect="1"/>
          </p:cNvPicPr>
          <p:nvPr userDrawn="1"/>
        </p:nvPicPr>
        <p:blipFill>
          <a:blip r:embed="rId5" cstate="email">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flipH="1" flipV="1">
            <a:off x="485525" y="188579"/>
            <a:ext cx="2403137" cy="514518"/>
          </a:xfrm>
          <a:prstGeom prst="rect">
            <a:avLst/>
          </a:prstGeom>
          <a:ln w="12700">
            <a:miter lim="400000"/>
            <a:headEnd/>
            <a:tailEnd/>
          </a:ln>
        </p:spPr>
      </p:pic>
      <p:pic>
        <p:nvPicPr>
          <p:cNvPr id="13" name="Image" descr="Image">
            <a:extLst>
              <a:ext uri="{FF2B5EF4-FFF2-40B4-BE49-F238E27FC236}">
                <a16:creationId xmlns:a16="http://schemas.microsoft.com/office/drawing/2014/main" id="{011BB124-9231-0E73-F0F0-84714B5DD6F9}"/>
              </a:ext>
            </a:extLst>
          </p:cNvPr>
          <p:cNvPicPr>
            <a:picLocks noChangeAspect="1"/>
          </p:cNvPicPr>
          <p:nvPr userDrawn="1"/>
        </p:nvPicPr>
        <p:blipFill>
          <a:blip r:embed="rId7" cstate="email">
            <a:duotone>
              <a:prstClr val="black"/>
              <a:schemeClr val="accent5">
                <a:tint val="45000"/>
                <a:satMod val="400000"/>
              </a:schemeClr>
            </a:duotone>
          </a:blip>
          <a:stretch>
            <a:fillRect/>
          </a:stretch>
        </p:blipFill>
        <p:spPr>
          <a:xfrm>
            <a:off x="6238602" y="6296288"/>
            <a:ext cx="2622557" cy="353548"/>
          </a:xfrm>
          <a:prstGeom prst="rect">
            <a:avLst/>
          </a:prstGeom>
          <a:ln w="12700">
            <a:miter lim="400000"/>
            <a:headEnd/>
            <a:tailEnd/>
          </a:ln>
        </p:spPr>
      </p:pic>
      <p:sp>
        <p:nvSpPr>
          <p:cNvPr id="2" name="Title 1">
            <a:extLst>
              <a:ext uri="{FF2B5EF4-FFF2-40B4-BE49-F238E27FC236}">
                <a16:creationId xmlns:a16="http://schemas.microsoft.com/office/drawing/2014/main" id="{8A6444D3-A568-2D32-4C27-D95610D0B59C}"/>
              </a:ext>
            </a:extLst>
          </p:cNvPr>
          <p:cNvSpPr>
            <a:spLocks noGrp="1"/>
          </p:cNvSpPr>
          <p:nvPr>
            <p:ph type="title"/>
          </p:nvPr>
        </p:nvSpPr>
        <p:spPr>
          <a:xfrm>
            <a:off x="831850" y="1709739"/>
            <a:ext cx="6585951" cy="1998662"/>
          </a:xfrm>
        </p:spPr>
        <p:txBody>
          <a:bodyPr anchor="ctr">
            <a:normAutofit/>
          </a:bodyPr>
          <a:lstStyle>
            <a:lvl1pPr algn="l" defTabSz="914400" rtl="0" eaLnBrk="1" latinLnBrk="0" hangingPunct="1">
              <a:lnSpc>
                <a:spcPct val="90000"/>
              </a:lnSpc>
              <a:spcBef>
                <a:spcPct val="0"/>
              </a:spcBef>
              <a:buNone/>
              <a:defRPr lang="en-IN" sz="3600" kern="1200" dirty="0">
                <a:solidFill>
                  <a:schemeClr val="accent1">
                    <a:lumMod val="50000"/>
                  </a:schemeClr>
                </a:solidFill>
                <a:latin typeface="+mj-lt"/>
                <a:ea typeface="+mj-ea"/>
                <a:cs typeface="+mj-cs"/>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398202A-78E8-A51D-47C7-091FB3F0E808}"/>
              </a:ext>
            </a:extLst>
          </p:cNvPr>
          <p:cNvSpPr>
            <a:spLocks noGrp="1"/>
          </p:cNvSpPr>
          <p:nvPr>
            <p:ph type="body" idx="1"/>
          </p:nvPr>
        </p:nvSpPr>
        <p:spPr>
          <a:xfrm>
            <a:off x="831850" y="4021932"/>
            <a:ext cx="73215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2">
            <a:extLst>
              <a:ext uri="{FF2B5EF4-FFF2-40B4-BE49-F238E27FC236}">
                <a16:creationId xmlns:a16="http://schemas.microsoft.com/office/drawing/2014/main" id="{589AA7E0-CFB7-76E3-B7CF-0F8F19D248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016565" y="2510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28C5AD7-BF48-F64B-1827-2FCB8F484A7C}"/>
              </a:ext>
            </a:extLst>
          </p:cNvPr>
          <p:cNvGrpSpPr/>
          <p:nvPr userDrawn="1"/>
        </p:nvGrpSpPr>
        <p:grpSpPr>
          <a:xfrm>
            <a:off x="0" y="4331695"/>
            <a:ext cx="980641" cy="2539067"/>
            <a:chOff x="0" y="3438713"/>
            <a:chExt cx="1325530" cy="3432050"/>
          </a:xfrm>
        </p:grpSpPr>
        <p:sp>
          <p:nvSpPr>
            <p:cNvPr id="16" name="Isosceles Triangle 15">
              <a:extLst>
                <a:ext uri="{FF2B5EF4-FFF2-40B4-BE49-F238E27FC236}">
                  <a16:creationId xmlns:a16="http://schemas.microsoft.com/office/drawing/2014/main" id="{48C49AE1-A8FF-8C03-98B5-E5F71C1A21B2}"/>
                </a:ext>
              </a:extLst>
            </p:cNvPr>
            <p:cNvSpPr/>
            <p:nvPr userDrawn="1"/>
          </p:nvSpPr>
          <p:spPr>
            <a:xfrm>
              <a:off x="0" y="3438713"/>
              <a:ext cx="1325530" cy="3432049"/>
            </a:xfrm>
            <a:prstGeom prst="triangle">
              <a:avLst>
                <a:gd name="adj"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17" name="Isosceles Triangle 16">
              <a:extLst>
                <a:ext uri="{FF2B5EF4-FFF2-40B4-BE49-F238E27FC236}">
                  <a16:creationId xmlns:a16="http://schemas.microsoft.com/office/drawing/2014/main" id="{4B29D1D9-A20A-0141-42DC-C8289C82517E}"/>
                </a:ext>
              </a:extLst>
            </p:cNvPr>
            <p:cNvSpPr/>
            <p:nvPr userDrawn="1"/>
          </p:nvSpPr>
          <p:spPr>
            <a:xfrm>
              <a:off x="0" y="3603546"/>
              <a:ext cx="1235034" cy="3267217"/>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sp>
        <p:nvSpPr>
          <p:cNvPr id="18" name="Parallelogram 17">
            <a:extLst>
              <a:ext uri="{FF2B5EF4-FFF2-40B4-BE49-F238E27FC236}">
                <a16:creationId xmlns:a16="http://schemas.microsoft.com/office/drawing/2014/main" id="{3C94AE34-4E26-7E1B-3E04-DF1B315DD6F0}"/>
              </a:ext>
            </a:extLst>
          </p:cNvPr>
          <p:cNvSpPr/>
          <p:nvPr userDrawn="1"/>
        </p:nvSpPr>
        <p:spPr>
          <a:xfrm flipH="1">
            <a:off x="6605525" y="0"/>
            <a:ext cx="2654899" cy="6858000"/>
          </a:xfrm>
          <a:prstGeom prst="parallelogram">
            <a:avLst>
              <a:gd name="adj" fmla="val 97766"/>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63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F25-91B6-7609-0DE6-E107071EA95B}"/>
              </a:ext>
            </a:extLst>
          </p:cNvPr>
          <p:cNvSpPr>
            <a:spLocks noGrp="1"/>
          </p:cNvSpPr>
          <p:nvPr>
            <p:ph type="title"/>
          </p:nvPr>
        </p:nvSpPr>
        <p:spPr>
          <a:xfrm>
            <a:off x="838200" y="1"/>
            <a:ext cx="9718040" cy="825500"/>
          </a:xfrm>
        </p:spPr>
        <p:txBody>
          <a:bodyPr>
            <a:normAutofit/>
          </a:bodyPr>
          <a:lstStyle>
            <a:lvl1pPr>
              <a:defRPr sz="1800" b="1"/>
            </a:lvl1pPr>
          </a:lstStyle>
          <a:p>
            <a:r>
              <a:rPr lang="en-US" dirty="0"/>
              <a:t>Click to edit Master title style</a:t>
            </a:r>
            <a:endParaRPr lang="en-IN" dirty="0"/>
          </a:p>
        </p:txBody>
      </p:sp>
      <p:sp>
        <p:nvSpPr>
          <p:cNvPr id="8" name="Freeform: Shape 7">
            <a:extLst>
              <a:ext uri="{FF2B5EF4-FFF2-40B4-BE49-F238E27FC236}">
                <a16:creationId xmlns:a16="http://schemas.microsoft.com/office/drawing/2014/main" id="{A63878B8-E925-AC9C-85CA-D6D25FB215D4}"/>
              </a:ext>
            </a:extLst>
          </p:cNvPr>
          <p:cNvSpPr/>
          <p:nvPr userDrawn="1"/>
        </p:nvSpPr>
        <p:spPr>
          <a:xfrm flipV="1">
            <a:off x="0" y="0"/>
            <a:ext cx="546100" cy="825500"/>
          </a:xfrm>
          <a:custGeom>
            <a:avLst/>
            <a:gdLst>
              <a:gd name="connsiteX0" fmla="*/ 0 w 546100"/>
              <a:gd name="connsiteY0" fmla="*/ 825500 h 825500"/>
              <a:gd name="connsiteX1" fmla="*/ 292100 w 546100"/>
              <a:gd name="connsiteY1" fmla="*/ 825500 h 825500"/>
              <a:gd name="connsiteX2" fmla="*/ 416560 w 546100"/>
              <a:gd name="connsiteY2" fmla="*/ 825500 h 825500"/>
              <a:gd name="connsiteX3" fmla="*/ 462280 w 546100"/>
              <a:gd name="connsiteY3" fmla="*/ 825500 h 825500"/>
              <a:gd name="connsiteX4" fmla="*/ 546100 w 546100"/>
              <a:gd name="connsiteY4" fmla="*/ 0 h 825500"/>
              <a:gd name="connsiteX5" fmla="*/ 416560 w 546100"/>
              <a:gd name="connsiteY5" fmla="*/ 0 h 825500"/>
              <a:gd name="connsiteX6" fmla="*/ 375920 w 546100"/>
              <a:gd name="connsiteY6" fmla="*/ 0 h 825500"/>
              <a:gd name="connsiteX7" fmla="*/ 0 w 546100"/>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100" h="825500">
                <a:moveTo>
                  <a:pt x="0" y="825500"/>
                </a:moveTo>
                <a:lnTo>
                  <a:pt x="292100" y="825500"/>
                </a:lnTo>
                <a:lnTo>
                  <a:pt x="416560" y="825500"/>
                </a:lnTo>
                <a:lnTo>
                  <a:pt x="462280" y="825500"/>
                </a:lnTo>
                <a:lnTo>
                  <a:pt x="546100" y="0"/>
                </a:lnTo>
                <a:lnTo>
                  <a:pt x="416560" y="0"/>
                </a:lnTo>
                <a:lnTo>
                  <a:pt x="375920" y="0"/>
                </a:lnTo>
                <a:lnTo>
                  <a:pt x="0" y="0"/>
                </a:lnTo>
                <a:close/>
              </a:path>
            </a:pathLst>
          </a:custGeom>
          <a:gradFill flip="none" rotWithShape="1">
            <a:gsLst>
              <a:gs pos="0">
                <a:schemeClr val="accent1">
                  <a:lumMod val="75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Parallelogram 8">
            <a:extLst>
              <a:ext uri="{FF2B5EF4-FFF2-40B4-BE49-F238E27FC236}">
                <a16:creationId xmlns:a16="http://schemas.microsoft.com/office/drawing/2014/main" id="{3030BA76-B364-F14A-422F-1ADA3036B0DE}"/>
              </a:ext>
            </a:extLst>
          </p:cNvPr>
          <p:cNvSpPr/>
          <p:nvPr userDrawn="1"/>
        </p:nvSpPr>
        <p:spPr>
          <a:xfrm flipV="1">
            <a:off x="499533" y="0"/>
            <a:ext cx="177800" cy="825500"/>
          </a:xfrm>
          <a:prstGeom prst="parallelogram">
            <a:avLst>
              <a:gd name="adj" fmla="val 46429"/>
            </a:avLst>
          </a:prstGeom>
          <a:gradFill>
            <a:gsLst>
              <a:gs pos="89000">
                <a:schemeClr val="accent5"/>
              </a:gs>
              <a:gs pos="100000">
                <a:schemeClr val="accent5"/>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11" name="Straight Connector 10">
            <a:extLst>
              <a:ext uri="{FF2B5EF4-FFF2-40B4-BE49-F238E27FC236}">
                <a16:creationId xmlns:a16="http://schemas.microsoft.com/office/drawing/2014/main" id="{FD4811E1-3702-D1A4-A49F-1FCAE34990F6}"/>
              </a:ext>
            </a:extLst>
          </p:cNvPr>
          <p:cNvCxnSpPr>
            <a:cxnSpLocks/>
          </p:cNvCxnSpPr>
          <p:nvPr userDrawn="1"/>
        </p:nvCxnSpPr>
        <p:spPr>
          <a:xfrm>
            <a:off x="317500" y="6426200"/>
            <a:ext cx="11569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F48EF34-6887-851C-8824-545E82CE56E9}"/>
              </a:ext>
            </a:extLst>
          </p:cNvPr>
          <p:cNvSpPr txBox="1">
            <a:spLocks/>
          </p:cNvSpPr>
          <p:nvPr userDrawn="1"/>
        </p:nvSpPr>
        <p:spPr>
          <a:xfrm>
            <a:off x="222250" y="6426198"/>
            <a:ext cx="3892343" cy="43180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228205">
              <a:lnSpc>
                <a:spcPct val="100000"/>
              </a:lnSpc>
              <a:defRPr/>
            </a:pPr>
            <a:r>
              <a:rPr lang="en-US" sz="1200" i="1" dirty="0">
                <a:solidFill>
                  <a:schemeClr val="bg1">
                    <a:lumMod val="50000"/>
                  </a:schemeClr>
                </a:solidFill>
                <a:latin typeface="Poppins "/>
                <a:cs typeface="Poppins Medium"/>
              </a:rPr>
              <a:t>www.skyquestt.com</a:t>
            </a:r>
            <a:endParaRPr lang="en-IN" sz="1200" i="1" dirty="0">
              <a:solidFill>
                <a:schemeClr val="bg1">
                  <a:lumMod val="50000"/>
                </a:schemeClr>
              </a:solidFill>
            </a:endParaRPr>
          </a:p>
        </p:txBody>
      </p:sp>
      <p:pic>
        <p:nvPicPr>
          <p:cNvPr id="3" name="Picture 2">
            <a:extLst>
              <a:ext uri="{FF2B5EF4-FFF2-40B4-BE49-F238E27FC236}">
                <a16:creationId xmlns:a16="http://schemas.microsoft.com/office/drawing/2014/main" id="{1B68060C-C7CF-A6D6-BF7A-24171F1D53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1736" b="21736"/>
          <a:stretch/>
        </p:blipFill>
        <p:spPr bwMode="auto">
          <a:xfrm>
            <a:off x="10398598" y="144546"/>
            <a:ext cx="1512311" cy="4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200-276C-59AE-C162-EF0A340342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8E44D-421F-DFCE-1740-F4E30F9C2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117F0A-FAA9-E6FF-BF37-EBD272E53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9665D8-8C7C-76A3-8DE8-564ED995B09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CD185A7-9A33-B5DC-D166-7AA77C3B81B5}"/>
              </a:ext>
            </a:extLst>
          </p:cNvPr>
          <p:cNvSpPr>
            <a:spLocks noGrp="1"/>
          </p:cNvSpPr>
          <p:nvPr>
            <p:ph type="ftr" sz="quarter" idx="11"/>
          </p:nvPr>
        </p:nvSpPr>
        <p:spPr/>
        <p:txBody>
          <a:bodyPr/>
          <a:lstStyle/>
          <a:p>
            <a:r>
              <a:rPr lang="en-IN"/>
              <a:t>Page no.</a:t>
            </a:r>
          </a:p>
        </p:txBody>
      </p:sp>
      <p:sp>
        <p:nvSpPr>
          <p:cNvPr id="7" name="Slide Number Placeholder 6">
            <a:extLst>
              <a:ext uri="{FF2B5EF4-FFF2-40B4-BE49-F238E27FC236}">
                <a16:creationId xmlns:a16="http://schemas.microsoft.com/office/drawing/2014/main" id="{443215DC-BA3C-F4F1-6CEC-91BE7FC96C6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4889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43CD-FA83-77D9-7A1B-CEFFD40DC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1D7B95-6A28-0E3B-EB58-379297DFD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127DD-25C1-6E80-2ED4-5D7DE27D3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E033ED-E3A8-0B2A-11B0-F197DBD2A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4EB7E-BB0A-DF32-EACA-AE243008A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E0A89-6627-EF30-3E94-FB659494C2C5}"/>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29E72FF-1D98-E108-FFEB-CC009854985A}"/>
              </a:ext>
            </a:extLst>
          </p:cNvPr>
          <p:cNvSpPr>
            <a:spLocks noGrp="1"/>
          </p:cNvSpPr>
          <p:nvPr>
            <p:ph type="ftr" sz="quarter" idx="11"/>
          </p:nvPr>
        </p:nvSpPr>
        <p:spPr/>
        <p:txBody>
          <a:bodyPr/>
          <a:lstStyle/>
          <a:p>
            <a:r>
              <a:rPr lang="en-IN"/>
              <a:t>Page no.</a:t>
            </a:r>
          </a:p>
        </p:txBody>
      </p:sp>
      <p:sp>
        <p:nvSpPr>
          <p:cNvPr id="9" name="Slide Number Placeholder 8">
            <a:extLst>
              <a:ext uri="{FF2B5EF4-FFF2-40B4-BE49-F238E27FC236}">
                <a16:creationId xmlns:a16="http://schemas.microsoft.com/office/drawing/2014/main" id="{827A6D60-E2AD-F1AE-DC97-AD7F6277A58D}"/>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52089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79C1D-B781-2891-3FB8-BE011404DB2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6B36B66-CC45-26C8-D2B7-AE0643C8F70B}"/>
              </a:ext>
            </a:extLst>
          </p:cNvPr>
          <p:cNvSpPr>
            <a:spLocks noGrp="1"/>
          </p:cNvSpPr>
          <p:nvPr>
            <p:ph type="ftr" sz="quarter" idx="11"/>
          </p:nvPr>
        </p:nvSpPr>
        <p:spPr/>
        <p:txBody>
          <a:bodyPr/>
          <a:lstStyle/>
          <a:p>
            <a:r>
              <a:rPr lang="en-IN"/>
              <a:t>Page no.</a:t>
            </a:r>
          </a:p>
        </p:txBody>
      </p:sp>
      <p:sp>
        <p:nvSpPr>
          <p:cNvPr id="4" name="Slide Number Placeholder 3">
            <a:extLst>
              <a:ext uri="{FF2B5EF4-FFF2-40B4-BE49-F238E27FC236}">
                <a16:creationId xmlns:a16="http://schemas.microsoft.com/office/drawing/2014/main" id="{921E2449-C66A-AB7A-DAC2-64712490D4E9}"/>
              </a:ext>
            </a:extLst>
          </p:cNvPr>
          <p:cNvSpPr>
            <a:spLocks noGrp="1"/>
          </p:cNvSpPr>
          <p:nvPr>
            <p:ph type="sldNum" sz="quarter" idx="12"/>
          </p:nvPr>
        </p:nvSpPr>
        <p:spPr>
          <a:xfrm>
            <a:off x="8610600" y="6356350"/>
            <a:ext cx="2743200" cy="365125"/>
          </a:xfrm>
          <a:prstGeom prst="rect">
            <a:avLst/>
          </a:prstGeom>
        </p:spPr>
        <p:txBody>
          <a:bodyPr/>
          <a:lstStyle/>
          <a:p>
            <a:fld id="{5F2CEE0D-3009-40F3-A5E9-89B261DC3D10}" type="slidenum">
              <a:rPr lang="en-IN" smtClean="0"/>
              <a:t>‹#›</a:t>
            </a:fld>
            <a:endParaRPr lang="en-IN"/>
          </a:p>
        </p:txBody>
      </p:sp>
    </p:spTree>
    <p:extLst>
      <p:ext uri="{BB962C8B-B14F-4D97-AF65-F5344CB8AC3E}">
        <p14:creationId xmlns:p14="http://schemas.microsoft.com/office/powerpoint/2010/main" val="34464807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1970337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4" r:id="rId6"/>
    <p:sldLayoutId id="2147483652" r:id="rId7"/>
    <p:sldLayoutId id="2147483653" r:id="rId8"/>
    <p:sldLayoutId id="2147483655" r:id="rId9"/>
    <p:sldLayoutId id="2147483656" r:id="rId10"/>
    <p:sldLayoutId id="2147483657" r:id="rId11"/>
    <p:sldLayoutId id="2147483658" r:id="rId12"/>
    <p:sldLayoutId id="214748365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dirty="0">
              <a:solidFill>
                <a:schemeClr val="bg1">
                  <a:lumMod val="50000"/>
                </a:schemeClr>
              </a:solidFill>
            </a:endParaRPr>
          </a:p>
        </p:txBody>
      </p:sp>
    </p:spTree>
    <p:extLst>
      <p:ext uri="{BB962C8B-B14F-4D97-AF65-F5344CB8AC3E}">
        <p14:creationId xmlns:p14="http://schemas.microsoft.com/office/powerpoint/2010/main" val="33778179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D8380-CE22-FDCD-CFA5-3FC5C9A1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4DC65-3EB4-A1BD-1033-784F71764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AE8F0B-2D8A-F1DB-BAF1-77E0B4880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D4838D-E3C1-4279-0475-3863CD6B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Page no.</a:t>
            </a:r>
          </a:p>
        </p:txBody>
      </p:sp>
      <p:sp>
        <p:nvSpPr>
          <p:cNvPr id="7" name="Slide Number Placeholder 4">
            <a:extLst>
              <a:ext uri="{FF2B5EF4-FFF2-40B4-BE49-F238E27FC236}">
                <a16:creationId xmlns:a16="http://schemas.microsoft.com/office/drawing/2014/main" id="{9ED52879-5D6E-4B54-3AE8-188E2D13E0F7}"/>
              </a:ext>
            </a:extLst>
          </p:cNvPr>
          <p:cNvSpPr txBox="1">
            <a:spLocks/>
          </p:cNvSpPr>
          <p:nvPr userDrawn="1"/>
        </p:nvSpPr>
        <p:spPr>
          <a:xfrm>
            <a:off x="9144000" y="648335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a:solidFill>
                  <a:schemeClr val="bg1">
                    <a:lumMod val="50000"/>
                  </a:schemeClr>
                </a:solidFill>
              </a:rPr>
              <a:t>Page No.  </a:t>
            </a:r>
            <a:fld id="{5F2CEE0D-3009-40F3-A5E9-89B261DC3D10}" type="slidenum">
              <a:rPr lang="en-IN" sz="1200" b="1" smtClean="0">
                <a:solidFill>
                  <a:schemeClr val="bg1">
                    <a:lumMod val="50000"/>
                  </a:schemeClr>
                </a:solidFill>
              </a:rPr>
              <a:pPr algn="r"/>
              <a:t>‹#›</a:t>
            </a:fld>
            <a:endParaRPr lang="en-IN" sz="1200" b="1">
              <a:solidFill>
                <a:schemeClr val="bg1">
                  <a:lumMod val="50000"/>
                </a:schemeClr>
              </a:solidFill>
            </a:endParaRPr>
          </a:p>
        </p:txBody>
      </p:sp>
    </p:spTree>
    <p:extLst>
      <p:ext uri="{BB962C8B-B14F-4D97-AF65-F5344CB8AC3E}">
        <p14:creationId xmlns:p14="http://schemas.microsoft.com/office/powerpoint/2010/main" val="393856678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 Id="rId3" Type="http://schemas.openxmlformats.org/officeDocument/2006/relationships/image" Target="../media/image30.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microsoft.com/office/2007/relationships/hdphoto" Target="../media/hdphoto8.wdp"/><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microsoft.com/office/2007/relationships/hdphoto" Target="../media/hdphoto10.wdp"/><Relationship Id="rId4" Type="http://schemas.openxmlformats.org/officeDocument/2006/relationships/image" Target="../media/image48.png"/><Relationship Id="rId5" Type="http://schemas.microsoft.com/office/2007/relationships/hdphoto" Target="../media/hdphoto1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9.wdp"/><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 Id="rId4" Type="http://schemas.microsoft.com/office/2007/relationships/hdphoto" Target="../media/hdphoto9.wdp"/><Relationship Id="rId5" Type="http://schemas.openxmlformats.org/officeDocument/2006/relationships/chart" Target="../charts/char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22.png"/><Relationship Id="rId10" Type="http://schemas.openxmlformats.org/officeDocument/2006/relationships/image" Target="../media/image23.svg"/><Relationship Id="rId11" Type="http://schemas.openxmlformats.org/officeDocument/2006/relationships/image" Target="../media/image24.png"/><Relationship Id="rId12" Type="http://schemas.openxmlformats.org/officeDocument/2006/relationships/image" Target="../media/image25.svg"/><Relationship Id="rId13" Type="http://schemas.openxmlformats.org/officeDocument/2006/relationships/image" Target="../media/image26.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4.pn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hart" Target="../charts/chart5.xml"/><Relationship Id="rId3" Type="http://schemas.openxmlformats.org/officeDocument/2006/relationships/image" Target="../media/image55.png"/><Relationship Id="rId4" Type="http://schemas.microsoft.com/office/2007/relationships/hdphoto" Target="../media/hdphoto13.wdp"/><Relationship Id="rId5"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microsoft.com/office/2007/relationships/hdphoto" Target="../media/hdphoto1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5.wdp"/><Relationship Id="rId4" Type="http://schemas.openxmlformats.org/officeDocument/2006/relationships/image" Target="../media/image4.png"/><Relationship Id="rId5" Type="http://schemas.openxmlformats.org/officeDocument/2006/relationships/image" Target="../media/image58.png"/><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microsoft.com/office/2007/relationships/hdphoto" Target="../media/hdphoto16.wdp"/><Relationship Id="rId11" Type="http://schemas.openxmlformats.org/officeDocument/2006/relationships/image" Target="../media/image63.png"/><Relationship Id="rId12" Type="http://schemas.microsoft.com/office/2007/relationships/hdphoto" Target="../media/hdphoto17.wdp"/><Relationship Id="rId13" Type="http://schemas.openxmlformats.org/officeDocument/2006/relationships/image" Target="../media/image64.png"/><Relationship Id="rId14" Type="http://schemas.microsoft.com/office/2007/relationships/hdphoto" Target="../media/hdphoto18.wdp"/><Relationship Id="rId15" Type="http://schemas.openxmlformats.org/officeDocument/2006/relationships/image" Target="../media/image65.png"/><Relationship Id="rId16"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twitter.com/skyquestt?lang=en" TargetMode="External"/><Relationship Id="rId4" Type="http://schemas.openxmlformats.org/officeDocument/2006/relationships/image" Target="../media/image69.png"/><Relationship Id="rId5" Type="http://schemas.openxmlformats.org/officeDocument/2006/relationships/hyperlink" Target="https://www.linkedin.com/company/skyquest-technology-consulting-private-limited/mycompany/" TargetMode="External"/><Relationship Id="rId6" Type="http://schemas.openxmlformats.org/officeDocument/2006/relationships/image" Target="../media/image70.png"/><Relationship Id="rId7" Type="http://schemas.openxmlformats.org/officeDocument/2006/relationships/hyperlink" Target="https://www.facebook.com/STI4SDG/" TargetMode="Externa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svg"/><Relationship Id="rId11" Type="http://schemas.openxmlformats.org/officeDocument/2006/relationships/image" Target="../media/image74.png"/><Relationship Id="rId12" Type="http://schemas.openxmlformats.org/officeDocument/2006/relationships/image" Target="../media/image75.svg"/><Relationship Id="rId13" Type="http://schemas.openxmlformats.org/officeDocument/2006/relationships/image" Target="../media/image76.png"/><Relationship Id="rId14" Type="http://schemas.openxmlformats.org/officeDocument/2006/relationships/image" Target="../media/image7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7DA3-060A-BBDD-9695-BC727B993F03}"/>
              </a:ext>
            </a:extLst>
          </p:cNvPr>
          <p:cNvSpPr>
            <a:spLocks noGrp="1"/>
          </p:cNvSpPr>
          <p:nvPr>
            <p:ph type="ctrTitle"/>
          </p:nvPr>
        </p:nvSpPr>
        <p:spPr>
          <a:xfrm>
            <a:off x="360061" y="2638248"/>
            <a:ext cx="4104362" cy="893846"/>
          </a:xfrm>
          <a:effectLst/>
        </p:spPr>
        <p:txBody>
          <a:bodyPr anchor="t">
            <a:noAutofit/>
          </a:bodyPr>
          <a:lstStyle/>
          <a:p>
            <a:pPr algn="l">
              <a:lnSpc>
                <a:spcPct val="100000"/>
              </a:lnSpc>
            </a:pPr>
            <a:r>
              <a:rPr lang="en-US" sz="1800" dirty="0">
                <a:solidFill>
                  <a:srgbClr val="FB592D"/>
                </a:solidFill>
                <a:latin typeface="Poppins" panose="00000500000000000000" pitchFamily="2" charset="0"/>
              </a:rPr>
              <a:t>Historic Year 2019-2023 and Forecast to 2032</a:t>
            </a:r>
            <a:endParaRPr lang="en-IN" sz="1800" dirty="0">
              <a:solidFill>
                <a:schemeClr val="accent5"/>
              </a:solidFill>
              <a:latin typeface="+mn-lt"/>
            </a:endParaRPr>
          </a:p>
        </p:txBody>
      </p:sp>
      <p:sp>
        <p:nvSpPr>
          <p:cNvPr id="9" name="TextBox 11">
            <a:extLst>
              <a:ext uri="{FF2B5EF4-FFF2-40B4-BE49-F238E27FC236}">
                <a16:creationId xmlns:a16="http://schemas.microsoft.com/office/drawing/2014/main" id="{0324EF36-B2D9-B68B-E551-4FF8917058C0}"/>
              </a:ext>
            </a:extLst>
          </p:cNvPr>
          <p:cNvSpPr txBox="1"/>
          <p:nvPr/>
        </p:nvSpPr>
        <p:spPr>
          <a:xfrm>
            <a:off x="433777" y="3230729"/>
            <a:ext cx="7014849" cy="301365"/>
          </a:xfrm>
          <a:prstGeom prst="rect">
            <a:avLst/>
          </a:prstGeom>
          <a:noFill/>
          <a:ln w="12700">
            <a:miter lim="400000"/>
          </a:ln>
        </p:spPr>
        <p:txBody>
          <a:bodyPr wrap="square" lIns="45719" rIns="45719">
            <a:spAutoFit/>
          </a:bodyPr>
          <a:lstStyle/>
          <a:p>
            <a:pPr>
              <a:lnSpc>
                <a:spcPct val="150000"/>
              </a:lnSpc>
              <a:spcAft>
                <a:spcPts val="600"/>
              </a:spcAft>
              <a:defRPr sz="2000">
                <a:solidFill>
                  <a:srgbClr val="FFFFFF"/>
                </a:solidFill>
                <a:latin typeface="Poppins Medium"/>
                <a:ea typeface="Poppins Medium"/>
                <a:cs typeface="Poppins Medium"/>
                <a:sym typeface="Poppins Medium"/>
              </a:defRPr>
            </a:pPr>
            <a:r>
              <a:rPr lang="en-US" sz="1000" dirty="0">
                <a:solidFill>
                  <a:schemeClr val="tx1">
                    <a:lumMod val="95000"/>
                    <a:lumOff val="5000"/>
                  </a:schemeClr>
                </a:solidFill>
                <a:latin typeface="Poppins "/>
                <a:cs typeface="Poppins Medium"/>
              </a:rPr>
              <a:t>Type_1: Point_1.1, Point_1.2 (Sub_point_1.2.1)
Type_2: Point_2.1
By Region: North America, Europe, Asia-Pacific, Latin America, Middle East &amp; Africa</a:t>
            </a:r>
          </a:p>
        </p:txBody>
      </p:sp>
      <p:sp>
        <p:nvSpPr>
          <p:cNvPr id="4" name="Title 1">
            <a:extLst>
              <a:ext uri="{FF2B5EF4-FFF2-40B4-BE49-F238E27FC236}">
                <a16:creationId xmlns:a16="http://schemas.microsoft.com/office/drawing/2014/main" id="{728A8C57-A33D-436B-AD49-9005EE00B4D5}"/>
              </a:ext>
            </a:extLst>
          </p:cNvPr>
          <p:cNvSpPr txBox="1">
            <a:spLocks/>
          </p:cNvSpPr>
          <p:nvPr/>
        </p:nvSpPr>
        <p:spPr>
          <a:xfrm>
            <a:off x="261450" y="1602824"/>
            <a:ext cx="7014849" cy="122105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en-US" sz="3200" dirty="0">
                <a:solidFill>
                  <a:schemeClr val="accent1"/>
                </a:solidFill>
              </a:rPr>
              <a:t>Global Market of Computers</a:t>
            </a:r>
            <a:br>
              <a:rPr lang="en-IN" sz="3200" dirty="0">
                <a:solidFill>
                  <a:schemeClr val="accent1"/>
                </a:solidFill>
              </a:rPr>
            </a:br>
            <a:endParaRPr lang="en-IN" sz="1800" dirty="0">
              <a:solidFill>
                <a:schemeClr val="accent5"/>
              </a:solidFill>
              <a:latin typeface="+mn-lt"/>
            </a:endParaRPr>
          </a:p>
        </p:txBody>
      </p:sp>
    </p:spTree>
    <p:extLst>
      <p:ext uri="{BB962C8B-B14F-4D97-AF65-F5344CB8AC3E}">
        <p14:creationId xmlns:p14="http://schemas.microsoft.com/office/powerpoint/2010/main" val="57674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FC29-18DF-0890-DF6D-1FDC0272F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7F9CC-393D-3FC0-A521-802C440819D4}"/>
              </a:ext>
            </a:extLst>
          </p:cNvPr>
          <p:cNvSpPr>
            <a:spLocks noGrp="1"/>
          </p:cNvSpPr>
          <p:nvPr>
            <p:ph type="title"/>
          </p:nvPr>
        </p:nvSpPr>
        <p:spPr/>
        <p:txBody>
          <a:bodyPr/>
          <a:lstStyle/>
          <a:p>
            <a:r>
              <a:rPr lang="en-US" dirty="0"/>
              <a:t>RESEARCH METHODOLOGY</a:t>
            </a:r>
          </a:p>
        </p:txBody>
      </p:sp>
      <p:sp>
        <p:nvSpPr>
          <p:cNvPr id="3" name="Rectangle: Rounded Corners 2">
            <a:extLst>
              <a:ext uri="{FF2B5EF4-FFF2-40B4-BE49-F238E27FC236}">
                <a16:creationId xmlns:a16="http://schemas.microsoft.com/office/drawing/2014/main" id="{D5C97E44-375E-5CD3-BF04-8C29F158D92E}"/>
              </a:ext>
            </a:extLst>
          </p:cNvPr>
          <p:cNvSpPr/>
          <p:nvPr/>
        </p:nvSpPr>
        <p:spPr>
          <a:xfrm>
            <a:off x="619432" y="1120877"/>
            <a:ext cx="1622323" cy="5899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Research Objective</a:t>
            </a:r>
          </a:p>
        </p:txBody>
      </p:sp>
      <p:sp>
        <p:nvSpPr>
          <p:cNvPr id="15" name="TextBox 14">
            <a:extLst>
              <a:ext uri="{FF2B5EF4-FFF2-40B4-BE49-F238E27FC236}">
                <a16:creationId xmlns:a16="http://schemas.microsoft.com/office/drawing/2014/main" id="{85A6F7FD-EDF7-DEA1-267A-3E8501CFE517}"/>
              </a:ext>
            </a:extLst>
          </p:cNvPr>
          <p:cNvSpPr txBox="1"/>
          <p:nvPr/>
        </p:nvSpPr>
        <p:spPr>
          <a:xfrm>
            <a:off x="2462980" y="1127695"/>
            <a:ext cx="5217857"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The process begins with clearly defining the research objective, which serves as the foundation for the study. This step identifies the specific goals, questions, or problems the research aims to address.</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2BFF334-0693-D47D-D764-BFD2BF8898FA}"/>
              </a:ext>
            </a:extLst>
          </p:cNvPr>
          <p:cNvSpPr/>
          <p:nvPr/>
        </p:nvSpPr>
        <p:spPr>
          <a:xfrm>
            <a:off x="619429" y="2005748"/>
            <a:ext cx="1622323" cy="58993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Secondary Research</a:t>
            </a:r>
          </a:p>
        </p:txBody>
      </p:sp>
      <p:sp>
        <p:nvSpPr>
          <p:cNvPr id="17" name="TextBox 16">
            <a:extLst>
              <a:ext uri="{FF2B5EF4-FFF2-40B4-BE49-F238E27FC236}">
                <a16:creationId xmlns:a16="http://schemas.microsoft.com/office/drawing/2014/main" id="{EDDB77AD-9613-B6C7-722D-48550DF4E432}"/>
              </a:ext>
            </a:extLst>
          </p:cNvPr>
          <p:cNvSpPr txBox="1"/>
          <p:nvPr/>
        </p:nvSpPr>
        <p:spPr>
          <a:xfrm>
            <a:off x="2462980" y="1975192"/>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Poppins"/>
                <a:ea typeface="+mn-ea"/>
                <a:cs typeface="+mn-cs"/>
              </a:rPr>
              <a:t>Secondary research involves collecting existing data from credible sources to build a comprehensive baseline. This stage gathers relevant insights to contextualize the study and identify data gaps.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0D7E7F88-8350-C102-0E54-D179E0332069}"/>
              </a:ext>
            </a:extLst>
          </p:cNvPr>
          <p:cNvSpPr/>
          <p:nvPr/>
        </p:nvSpPr>
        <p:spPr>
          <a:xfrm>
            <a:off x="619430" y="2890619"/>
            <a:ext cx="1622323" cy="58993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Primary Research</a:t>
            </a:r>
          </a:p>
        </p:txBody>
      </p:sp>
      <p:sp>
        <p:nvSpPr>
          <p:cNvPr id="19" name="TextBox 18">
            <a:extLst>
              <a:ext uri="{FF2B5EF4-FFF2-40B4-BE49-F238E27FC236}">
                <a16:creationId xmlns:a16="http://schemas.microsoft.com/office/drawing/2014/main" id="{BAAF16AA-685F-D481-CF7E-D34D5849E89C}"/>
              </a:ext>
            </a:extLst>
          </p:cNvPr>
          <p:cNvSpPr txBox="1"/>
          <p:nvPr/>
        </p:nvSpPr>
        <p:spPr>
          <a:xfrm>
            <a:off x="2462980" y="2806820"/>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Primary research directly gathers first-hand data to validate, complement, or update insights obtained during secondary research. It involves interacting with industry stakeholders to provide real-time insights and market perspectives.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20" name="Rectangle: Rounded Corners 19">
            <a:extLst>
              <a:ext uri="{FF2B5EF4-FFF2-40B4-BE49-F238E27FC236}">
                <a16:creationId xmlns:a16="http://schemas.microsoft.com/office/drawing/2014/main" id="{E8F2F520-72AC-BB9D-CE22-E6198F5B076F}"/>
              </a:ext>
            </a:extLst>
          </p:cNvPr>
          <p:cNvSpPr/>
          <p:nvPr/>
        </p:nvSpPr>
        <p:spPr>
          <a:xfrm>
            <a:off x="619428" y="5545231"/>
            <a:ext cx="1622323" cy="58993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Data Reporting </a:t>
            </a:r>
          </a:p>
        </p:txBody>
      </p:sp>
      <p:sp>
        <p:nvSpPr>
          <p:cNvPr id="21" name="TextBox 20">
            <a:extLst>
              <a:ext uri="{FF2B5EF4-FFF2-40B4-BE49-F238E27FC236}">
                <a16:creationId xmlns:a16="http://schemas.microsoft.com/office/drawing/2014/main" id="{66D33707-0555-4C62-CAB0-833E1F174294}"/>
              </a:ext>
            </a:extLst>
          </p:cNvPr>
          <p:cNvSpPr txBox="1"/>
          <p:nvPr/>
        </p:nvSpPr>
        <p:spPr>
          <a:xfrm>
            <a:off x="2462980" y="5505431"/>
            <a:ext cx="5235678" cy="6001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The findings and insights are compiled into a detailed, well-structured report that aligns with the client's needs and objectives. The report provides actionable recommendations and data-driven conclusions.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grpSp>
        <p:nvGrpSpPr>
          <p:cNvPr id="28" name="Group 27">
            <a:extLst>
              <a:ext uri="{FF2B5EF4-FFF2-40B4-BE49-F238E27FC236}">
                <a16:creationId xmlns:a16="http://schemas.microsoft.com/office/drawing/2014/main" id="{66EC6BAF-DCF8-E810-D007-2F11A8BFB54D}"/>
              </a:ext>
            </a:extLst>
          </p:cNvPr>
          <p:cNvGrpSpPr/>
          <p:nvPr/>
        </p:nvGrpSpPr>
        <p:grpSpPr>
          <a:xfrm>
            <a:off x="6264071" y="1171920"/>
            <a:ext cx="6528926" cy="4858330"/>
            <a:chOff x="2844752" y="955518"/>
            <a:chExt cx="6342743" cy="5277773"/>
          </a:xfrm>
        </p:grpSpPr>
        <p:graphicFrame>
          <p:nvGraphicFramePr>
            <p:cNvPr id="29" name="Diagram 28">
              <a:extLst>
                <a:ext uri="{FF2B5EF4-FFF2-40B4-BE49-F238E27FC236}">
                  <a16:creationId xmlns:a16="http://schemas.microsoft.com/office/drawing/2014/main" id="{D69D318D-ADE7-9A4A-BB6A-20C9A1B1DC97}"/>
                </a:ext>
              </a:extLst>
            </p:cNvPr>
            <p:cNvGraphicFramePr/>
            <p:nvPr/>
          </p:nvGraphicFramePr>
          <p:xfrm>
            <a:off x="2844752" y="1796692"/>
            <a:ext cx="6342743" cy="359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82E120D4-5F7B-18BD-0813-E6118E5F588B}"/>
                </a:ext>
              </a:extLst>
            </p:cNvPr>
            <p:cNvSpPr/>
            <p:nvPr/>
          </p:nvSpPr>
          <p:spPr>
            <a:xfrm>
              <a:off x="5150420" y="955518"/>
              <a:ext cx="1731406" cy="5586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Research Objective</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83518C6E-0CC9-69AA-F31B-322FD6D1C7AA}"/>
                </a:ext>
              </a:extLst>
            </p:cNvPr>
            <p:cNvCxnSpPr>
              <a:cxnSpLocks/>
              <a:stCxn id="30" idx="2"/>
              <a:endCxn id="29" idx="0"/>
            </p:cNvCxnSpPr>
            <p:nvPr/>
          </p:nvCxnSpPr>
          <p:spPr>
            <a:xfrm>
              <a:off x="6016123" y="1514189"/>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357CF2C-79C6-8A3D-137A-FCE9C6A53153}"/>
                </a:ext>
              </a:extLst>
            </p:cNvPr>
            <p:cNvCxnSpPr/>
            <p:nvPr/>
          </p:nvCxnSpPr>
          <p:spPr>
            <a:xfrm>
              <a:off x="6016123" y="5396432"/>
              <a:ext cx="0" cy="28250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8538DC3-0E85-4C21-8813-793E54D6411A}"/>
                </a:ext>
              </a:extLst>
            </p:cNvPr>
            <p:cNvSpPr/>
            <p:nvPr/>
          </p:nvSpPr>
          <p:spPr>
            <a:xfrm>
              <a:off x="5150420" y="5674620"/>
              <a:ext cx="1731406" cy="558671"/>
            </a:xfrm>
            <a:prstGeom prst="rect">
              <a:avLst/>
            </a:prstGeom>
            <a:solidFill>
              <a:srgbClr val="684A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Data Reporting </a:t>
              </a:r>
              <a:endParaRPr kumimoji="0" lang="en-IN" sz="11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sp>
        <p:nvSpPr>
          <p:cNvPr id="6" name="Rectangle: Rounded Corners 5">
            <a:extLst>
              <a:ext uri="{FF2B5EF4-FFF2-40B4-BE49-F238E27FC236}">
                <a16:creationId xmlns:a16="http://schemas.microsoft.com/office/drawing/2014/main" id="{F6EDE08D-7E9D-BBB3-3763-CA93DF6A1EAF}"/>
              </a:ext>
            </a:extLst>
          </p:cNvPr>
          <p:cNvSpPr/>
          <p:nvPr/>
        </p:nvSpPr>
        <p:spPr>
          <a:xfrm>
            <a:off x="619428" y="3775490"/>
            <a:ext cx="1622323" cy="58993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Modelling</a:t>
            </a:r>
          </a:p>
        </p:txBody>
      </p:sp>
      <p:sp>
        <p:nvSpPr>
          <p:cNvPr id="7" name="Rectangle: Rounded Corners 6">
            <a:extLst>
              <a:ext uri="{FF2B5EF4-FFF2-40B4-BE49-F238E27FC236}">
                <a16:creationId xmlns:a16="http://schemas.microsoft.com/office/drawing/2014/main" id="{B0275904-5339-4E49-E7F9-1BBAF8DEB74D}"/>
              </a:ext>
            </a:extLst>
          </p:cNvPr>
          <p:cNvSpPr/>
          <p:nvPr/>
        </p:nvSpPr>
        <p:spPr>
          <a:xfrm>
            <a:off x="619428" y="4660361"/>
            <a:ext cx="1622323" cy="58993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 Data Analysis</a:t>
            </a:r>
          </a:p>
        </p:txBody>
      </p:sp>
      <p:sp>
        <p:nvSpPr>
          <p:cNvPr id="8" name="TextBox 7">
            <a:extLst>
              <a:ext uri="{FF2B5EF4-FFF2-40B4-BE49-F238E27FC236}">
                <a16:creationId xmlns:a16="http://schemas.microsoft.com/office/drawing/2014/main" id="{2948AB87-67C8-0C51-D06E-B7DC0B5465C5}"/>
              </a:ext>
            </a:extLst>
          </p:cNvPr>
          <p:cNvSpPr txBox="1"/>
          <p:nvPr/>
        </p:nvSpPr>
        <p:spPr>
          <a:xfrm>
            <a:off x="2462980" y="3732527"/>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This step involves using data modeling techniques to forecast future trends and market behavior. Predictive modeling ensures informed decision-making by aligning results with economic, industry, and population metrics.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
        <p:nvSpPr>
          <p:cNvPr id="9" name="TextBox 8">
            <a:extLst>
              <a:ext uri="{FF2B5EF4-FFF2-40B4-BE49-F238E27FC236}">
                <a16:creationId xmlns:a16="http://schemas.microsoft.com/office/drawing/2014/main" id="{4043A193-1F83-2D40-60D8-A23AC9FE688F}"/>
              </a:ext>
            </a:extLst>
          </p:cNvPr>
          <p:cNvSpPr txBox="1"/>
          <p:nvPr/>
        </p:nvSpPr>
        <p:spPr>
          <a:xfrm>
            <a:off x="2462980" y="4584676"/>
            <a:ext cx="523567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Data collected through secondary and primary research is rigorously analyzed to uncover patterns, trends, and actionable insights. This step ensures that findings are relevant, consistent, and aligned with the research objectives</a:t>
            </a:r>
            <a:endParaRPr kumimoji="0" lang="en-US" sz="1100" b="0" i="0" u="none" strike="noStrike" kern="1200" cap="none" spc="0" normalizeH="0" baseline="0" noProof="0" dirty="0">
              <a:ln>
                <a:noFill/>
              </a:ln>
              <a:solidFill>
                <a:srgbClr val="FF0000"/>
              </a:solidFill>
              <a:effectLst/>
              <a:uLnTx/>
              <a:uFillTx/>
              <a:latin typeface="Poppins"/>
              <a:ea typeface="+mn-ea"/>
              <a:cs typeface="+mn-cs"/>
            </a:endParaRPr>
          </a:p>
        </p:txBody>
      </p:sp>
    </p:spTree>
    <p:extLst>
      <p:ext uri="{BB962C8B-B14F-4D97-AF65-F5344CB8AC3E}">
        <p14:creationId xmlns:p14="http://schemas.microsoft.com/office/powerpoint/2010/main" val="141238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A2962-626E-B9AD-28F5-CD16BA36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B17EB-0430-8A97-6110-3CD9D1BDBEE2}"/>
              </a:ext>
            </a:extLst>
          </p:cNvPr>
          <p:cNvSpPr>
            <a:spLocks noGrp="1"/>
          </p:cNvSpPr>
          <p:nvPr>
            <p:ph type="title"/>
          </p:nvPr>
        </p:nvSpPr>
        <p:spPr/>
        <p:txBody>
          <a:bodyPr/>
          <a:lstStyle/>
          <a:p>
            <a:r>
              <a:rPr lang="en-US" dirty="0"/>
              <a:t>SECONDARY RESEARCH</a:t>
            </a:r>
          </a:p>
        </p:txBody>
      </p:sp>
      <p:graphicFrame>
        <p:nvGraphicFramePr>
          <p:cNvPr id="4" name="Table 3">
            <a:extLst>
              <a:ext uri="{FF2B5EF4-FFF2-40B4-BE49-F238E27FC236}">
                <a16:creationId xmlns:a16="http://schemas.microsoft.com/office/drawing/2014/main" id="{7EEC5764-FE89-6D85-89AB-B1AEDFCF572D}"/>
              </a:ext>
            </a:extLst>
          </p:cNvPr>
          <p:cNvGraphicFramePr>
            <a:graphicFrameLocks noGrp="1"/>
          </p:cNvGraphicFramePr>
          <p:nvPr>
            <p:extLst>
              <p:ext uri="{D42A27DB-BD31-4B8C-83A1-F6EECF244321}">
                <p14:modId xmlns:p14="http://schemas.microsoft.com/office/powerpoint/2010/main" val="267562208"/>
              </p:ext>
            </p:extLst>
          </p:nvPr>
        </p:nvGraphicFramePr>
        <p:xfrm>
          <a:off x="442023" y="3272532"/>
          <a:ext cx="11253020" cy="2784644"/>
        </p:xfrm>
        <a:graphic>
          <a:graphicData uri="http://schemas.openxmlformats.org/drawingml/2006/table">
            <a:tbl>
              <a:tblPr firstRow="1" bandRow="1">
                <a:tableStyleId>{5C22544A-7EE6-4342-B048-85BDC9FD1C3A}</a:tableStyleId>
              </a:tblPr>
              <a:tblGrid>
                <a:gridCol w="2250604">
                  <a:extLst>
                    <a:ext uri="{9D8B030D-6E8A-4147-A177-3AD203B41FA5}">
                      <a16:colId xmlns:a16="http://schemas.microsoft.com/office/drawing/2014/main" val="1611163253"/>
                    </a:ext>
                  </a:extLst>
                </a:gridCol>
                <a:gridCol w="2250604">
                  <a:extLst>
                    <a:ext uri="{9D8B030D-6E8A-4147-A177-3AD203B41FA5}">
                      <a16:colId xmlns:a16="http://schemas.microsoft.com/office/drawing/2014/main" val="425841365"/>
                    </a:ext>
                  </a:extLst>
                </a:gridCol>
                <a:gridCol w="2250604">
                  <a:extLst>
                    <a:ext uri="{9D8B030D-6E8A-4147-A177-3AD203B41FA5}">
                      <a16:colId xmlns:a16="http://schemas.microsoft.com/office/drawing/2014/main" val="1979226048"/>
                    </a:ext>
                  </a:extLst>
                </a:gridCol>
                <a:gridCol w="2250604">
                  <a:extLst>
                    <a:ext uri="{9D8B030D-6E8A-4147-A177-3AD203B41FA5}">
                      <a16:colId xmlns:a16="http://schemas.microsoft.com/office/drawing/2014/main" val="182819361"/>
                    </a:ext>
                  </a:extLst>
                </a:gridCol>
                <a:gridCol w="2250604">
                  <a:extLst>
                    <a:ext uri="{9D8B030D-6E8A-4147-A177-3AD203B41FA5}">
                      <a16:colId xmlns:a16="http://schemas.microsoft.com/office/drawing/2014/main" val="3714596934"/>
                    </a:ext>
                  </a:extLst>
                </a:gridCol>
              </a:tblGrid>
              <a:tr h="375337">
                <a:tc>
                  <a:txBody>
                    <a:bodyPr/>
                    <a:lstStyle/>
                    <a:p>
                      <a:pPr algn="ctr"/>
                      <a:r>
                        <a:rPr lang="en-US" sz="1100" dirty="0"/>
                        <a:t>Association and Organization</a:t>
                      </a:r>
                    </a:p>
                  </a:txBody>
                  <a:tcPr anchor="ctr"/>
                </a:tc>
                <a:tc>
                  <a:txBody>
                    <a:bodyPr/>
                    <a:lstStyle/>
                    <a:p>
                      <a:pPr algn="ctr"/>
                      <a:r>
                        <a:rPr lang="en-US" sz="1100" dirty="0"/>
                        <a:t>Research Paper and Journal</a:t>
                      </a:r>
                    </a:p>
                  </a:txBody>
                  <a:tcPr anchor="ctr"/>
                </a:tc>
                <a:tc>
                  <a:txBody>
                    <a:bodyPr/>
                    <a:lstStyle/>
                    <a:p>
                      <a:pPr algn="ctr"/>
                      <a:r>
                        <a:rPr lang="en-US" sz="1100" dirty="0"/>
                        <a:t>Competition Data</a:t>
                      </a:r>
                    </a:p>
                  </a:txBody>
                  <a:tcPr anchor="ctr"/>
                </a:tc>
                <a:tc>
                  <a:txBody>
                    <a:bodyPr/>
                    <a:lstStyle/>
                    <a:p>
                      <a:pPr algn="ctr"/>
                      <a:r>
                        <a:rPr lang="en-US" sz="1100" dirty="0"/>
                        <a:t>Paid Databases</a:t>
                      </a:r>
                    </a:p>
                  </a:txBody>
                  <a:tcPr anchor="ctr"/>
                </a:tc>
                <a:tc rowSpan="6">
                  <a:txBody>
                    <a:bodyPr/>
                    <a:lstStyle/>
                    <a:p>
                      <a:pPr algn="ctr"/>
                      <a:endParaRPr lang="en-US" sz="1100" dirty="0"/>
                    </a:p>
                    <a:p>
                      <a:pPr algn="ctr"/>
                      <a:endParaRPr lang="en-US" sz="1100" dirty="0"/>
                    </a:p>
                    <a:p>
                      <a:pPr algn="ctr"/>
                      <a:endParaRPr lang="en-US" sz="1100" dirty="0"/>
                    </a:p>
                    <a:p>
                      <a:pPr algn="ctr"/>
                      <a:endParaRPr lang="en-US" sz="1100" dirty="0"/>
                    </a:p>
                    <a:p>
                      <a:pPr algn="ctr"/>
                      <a:r>
                        <a:rPr lang="en-US" sz="1200" dirty="0"/>
                        <a:t>SkyQuest </a:t>
                      </a:r>
                    </a:p>
                    <a:p>
                      <a:pPr algn="ctr"/>
                      <a:r>
                        <a:rPr lang="en-US" sz="1200" dirty="0"/>
                        <a:t>Internal Database</a:t>
                      </a:r>
                    </a:p>
                  </a:txBody>
                  <a:tcPr anchor="ctr"/>
                </a:tc>
                <a:extLst>
                  <a:ext uri="{0D108BD9-81ED-4DB2-BD59-A6C34878D82A}">
                    <a16:rowId xmlns:a16="http://schemas.microsoft.com/office/drawing/2014/main" val="1466352496"/>
                  </a:ext>
                </a:extLst>
              </a:tr>
              <a:tr h="598194">
                <a:tc>
                  <a:txBody>
                    <a:bodyPr/>
                    <a:lstStyle/>
                    <a:p>
                      <a:pPr marL="91440" algn="l" fontAlgn="b"/>
                      <a:r>
                        <a:rPr lang="en-US" sz="1100" kern="1200" dirty="0">
                          <a:solidFill>
                            <a:schemeClr val="dk1"/>
                          </a:solidFill>
                          <a:latin typeface="+mn-lt"/>
                          <a:ea typeface="+mn-ea"/>
                          <a:cs typeface="+mn-cs"/>
                        </a:rPr>
                        <a:t>open</a:t>
                      </a:r>
                    </a:p>
                  </a:txBody>
                  <a:tcPr marL="9525" marR="9525" marT="9525" marB="0" anchor="ctr"/>
                </a:tc>
                <a:tc>
                  <a:txBody>
                    <a:bodyPr/>
                    <a:lstStyle/>
                    <a:p>
                      <a:pPr marL="91440" algn="l" fontAlgn="b"/>
                      <a:r>
                        <a:rPr lang="en-US" sz="1100" kern="1200" dirty="0">
                          <a:solidFill>
                            <a:schemeClr val="dk1"/>
                          </a:solidFill>
                          <a:latin typeface="+mn-lt"/>
                          <a:ea typeface="+mn-ea"/>
                          <a:cs typeface="+mn-cs"/>
                        </a:rPr>
                        <a:t>1</a:t>
                      </a:r>
                    </a:p>
                  </a:txBody>
                  <a:tcPr marL="9525" marR="9525" marT="9525" marB="0" anchor="ctr"/>
                </a:tc>
                <a:tc>
                  <a:txBody>
                    <a:bodyPr/>
                    <a:lstStyle/>
                    <a:p>
                      <a:pPr marL="91440" algn="ctr"/>
                      <a:r>
                        <a:rPr lang="en-US" sz="1100" kern="1200" dirty="0">
                          <a:solidFill>
                            <a:schemeClr val="dk1"/>
                          </a:solidFill>
                          <a:latin typeface="+mn-lt"/>
                          <a:ea typeface="+mn-ea"/>
                          <a:cs typeface="+mn-cs"/>
                        </a:rPr>
                        <a:t>Annual Report</a:t>
                      </a:r>
                    </a:p>
                  </a:txBody>
                  <a:tcPr anchor="ctr"/>
                </a:tc>
                <a:tc>
                  <a:txBody>
                    <a:bodyPr/>
                    <a:lstStyle/>
                    <a:p>
                      <a:pPr marL="91440" algn="ctr"/>
                      <a:r>
                        <a:rPr lang="en-US" sz="1100" kern="1200" dirty="0">
                          <a:solidFill>
                            <a:schemeClr val="dk1"/>
                          </a:solidFill>
                          <a:latin typeface="+mn-lt"/>
                          <a:ea typeface="+mn-ea"/>
                          <a:cs typeface="+mn-cs"/>
                        </a:rPr>
                        <a:t>Factiva</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959145417"/>
                  </a:ext>
                </a:extLst>
              </a:tr>
              <a:tr h="450740">
                <a:tc>
                  <a:txBody>
                    <a:bodyPr/>
                    <a:lstStyle/>
                    <a:p>
                      <a:pPr marL="91440" algn="l" fontAlgn="b"/>
                      <a:r>
                        <a:rPr lang="en-US" sz="1100" kern="1200" dirty="0">
                          <a:solidFill>
                            <a:schemeClr val="dk1"/>
                          </a:solidFill>
                          <a:latin typeface="+mn-lt"/>
                          <a:ea typeface="+mn-ea"/>
                          <a:cs typeface="+mn-cs"/>
                        </a:rPr>
                        <a:t>open1</a:t>
                      </a:r>
                    </a:p>
                  </a:txBody>
                  <a:tcPr marL="9525" marR="9525" marT="9525" marB="0" anchor="ctr"/>
                </a:tc>
                <a:tc>
                  <a:txBody>
                    <a:bodyPr/>
                    <a:lstStyle/>
                    <a:p>
                      <a:pPr marL="91440" algn="l" fontAlgn="b"/>
                      <a:r>
                        <a:rPr lang="en-US" sz="1100" kern="1200" dirty="0">
                          <a:solidFill>
                            <a:schemeClr val="dk1"/>
                          </a:solidFill>
                          <a:latin typeface="+mn-lt"/>
                          <a:ea typeface="+mn-ea"/>
                          <a:cs typeface="+mn-cs"/>
                        </a:rPr>
                        <a:t>2</a:t>
                      </a:r>
                    </a:p>
                  </a:txBody>
                  <a:tcPr marL="9525" marR="9525" marT="9525" marB="0" anchor="ctr"/>
                </a:tc>
                <a:tc>
                  <a:txBody>
                    <a:bodyPr/>
                    <a:lstStyle/>
                    <a:p>
                      <a:pPr marL="91440" algn="ctr"/>
                      <a:r>
                        <a:rPr lang="en-US" sz="1100" kern="1200" dirty="0">
                          <a:solidFill>
                            <a:schemeClr val="dk1"/>
                          </a:solidFill>
                          <a:latin typeface="+mn-lt"/>
                          <a:ea typeface="+mn-ea"/>
                          <a:cs typeface="+mn-cs"/>
                        </a:rPr>
                        <a:t>Investor Presentation</a:t>
                      </a:r>
                    </a:p>
                  </a:txBody>
                  <a:tcPr anchor="ctr"/>
                </a:tc>
                <a:tc>
                  <a:txBody>
                    <a:bodyPr/>
                    <a:lstStyle/>
                    <a:p>
                      <a:pPr marL="91440" algn="ctr"/>
                      <a:r>
                        <a:rPr lang="en-US" sz="1100" kern="1200" dirty="0">
                          <a:solidFill>
                            <a:schemeClr val="dk1"/>
                          </a:solidFill>
                          <a:latin typeface="+mn-lt"/>
                          <a:ea typeface="+mn-ea"/>
                          <a:cs typeface="+mn-cs"/>
                        </a:rPr>
                        <a:t>Bloomberg</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822648399"/>
                  </a:ext>
                </a:extLst>
              </a:tr>
              <a:tr h="450740">
                <a:tc>
                  <a:txBody>
                    <a:bodyPr/>
                    <a:lstStyle/>
                    <a:p>
                      <a:pPr marL="91440" algn="l" fontAlgn="b"/>
                      <a:r>
                        <a:rPr lang="en-US" sz="1100" kern="1200" dirty="0">
                          <a:solidFill>
                            <a:schemeClr val="dk1"/>
                          </a:solidFill>
                          <a:latin typeface="+mn-lt"/>
                          <a:ea typeface="+mn-ea"/>
                          <a:cs typeface="+mn-cs"/>
                        </a:rPr>
                        <a:t>OPWN 2</a:t>
                      </a:r>
                    </a:p>
                  </a:txBody>
                  <a:tcPr marL="9525" marR="9525" marT="9525" marB="0" anchor="ctr"/>
                </a:tc>
                <a:tc>
                  <a:txBody>
                    <a:bodyPr/>
                    <a:lstStyle/>
                    <a:p>
                      <a:pPr marL="91440" algn="l" fontAlgn="b"/>
                      <a:r>
                        <a:rPr lang="en-US" sz="1100" kern="1200" dirty="0">
                          <a:solidFill>
                            <a:schemeClr val="dk1"/>
                          </a:solidFill>
                          <a:latin typeface="+mn-lt"/>
                          <a:ea typeface="+mn-ea"/>
                          <a:cs typeface="+mn-cs"/>
                        </a:rPr>
                        <a:t>3</a:t>
                      </a:r>
                    </a:p>
                  </a:txBody>
                  <a:tcPr marL="9525" marR="9525" marT="9525" marB="0" anchor="ctr"/>
                </a:tc>
                <a:tc>
                  <a:txBody>
                    <a:bodyPr/>
                    <a:lstStyle/>
                    <a:p>
                      <a:pPr marL="91440" algn="ctr"/>
                      <a:r>
                        <a:rPr lang="en-US" sz="1100" kern="1200" dirty="0">
                          <a:solidFill>
                            <a:schemeClr val="dk1"/>
                          </a:solidFill>
                          <a:latin typeface="+mn-lt"/>
                          <a:ea typeface="+mn-ea"/>
                          <a:cs typeface="+mn-cs"/>
                        </a:rPr>
                        <a:t>SEC Filling/ 10K Sizes</a:t>
                      </a:r>
                    </a:p>
                  </a:txBody>
                  <a:tcPr anchor="ctr"/>
                </a:tc>
                <a:tc>
                  <a:txBody>
                    <a:bodyPr/>
                    <a:lstStyle/>
                    <a:p>
                      <a:pPr marL="91440" algn="ctr"/>
                      <a:r>
                        <a:rPr lang="en-US" sz="1100" kern="1200" dirty="0">
                          <a:solidFill>
                            <a:schemeClr val="dk1"/>
                          </a:solidFill>
                          <a:latin typeface="+mn-lt"/>
                          <a:ea typeface="+mn-ea"/>
                          <a:cs typeface="+mn-cs"/>
                        </a:rPr>
                        <a:t>Hoovers</a:t>
                      </a:r>
                    </a:p>
                  </a:txBody>
                  <a:tcPr anchor="ctr"/>
                </a:tc>
                <a:tc vMerge="1">
                  <a:txBody>
                    <a:bodyPr/>
                    <a:lstStyle/>
                    <a:p>
                      <a:pPr marL="91440" algn="ctr"/>
                      <a:endParaRPr lang="en-US" sz="1100" kern="1200">
                        <a:solidFill>
                          <a:schemeClr val="dk1"/>
                        </a:solidFill>
                        <a:latin typeface="+mn-lt"/>
                        <a:ea typeface="+mn-ea"/>
                        <a:cs typeface="+mn-cs"/>
                      </a:endParaRPr>
                    </a:p>
                  </a:txBody>
                  <a:tcPr anchor="ctr"/>
                </a:tc>
                <a:extLst>
                  <a:ext uri="{0D108BD9-81ED-4DB2-BD59-A6C34878D82A}">
                    <a16:rowId xmlns:a16="http://schemas.microsoft.com/office/drawing/2014/main" val="3622465496"/>
                  </a:ext>
                </a:extLst>
              </a:tr>
              <a:tr h="407510">
                <a:tc>
                  <a:txBody>
                    <a:bodyPr/>
                    <a:lstStyle/>
                    <a:p>
                      <a:pPr marL="91440" algn="l" fontAlgn="b"/>
                      <a:r>
                        <a:rPr lang="en-US" sz="1100" kern="1200" dirty="0">
                          <a:solidFill>
                            <a:schemeClr val="dk1"/>
                          </a:solidFill>
                          <a:latin typeface="+mn-lt"/>
                          <a:ea typeface="+mn-ea"/>
                          <a:cs typeface="+mn-cs"/>
                        </a:rPr>
                        <a:t>OPEN2</a:t>
                      </a:r>
                    </a:p>
                  </a:txBody>
                  <a:tcPr marL="9525" marR="9525" marT="9525" marB="0" anchor="ctr"/>
                </a:tc>
                <a:tc>
                  <a:txBody>
                    <a:bodyPr/>
                    <a:lstStyle/>
                    <a:p>
                      <a:pPr marL="91440" algn="l" fontAlgn="b"/>
                      <a:r>
                        <a:rPr lang="en-US" sz="1100" kern="1200" dirty="0">
                          <a:solidFill>
                            <a:schemeClr val="dk1"/>
                          </a:solidFill>
                          <a:latin typeface="+mn-lt"/>
                          <a:ea typeface="+mn-ea"/>
                          <a:cs typeface="+mn-cs"/>
                        </a:rPr>
                        <a:t>5</a:t>
                      </a:r>
                    </a:p>
                  </a:txBody>
                  <a:tcPr marL="9525" marR="9525" marT="9525" marB="0" anchor="ctr"/>
                </a:tc>
                <a:tc>
                  <a:txBody>
                    <a:bodyPr/>
                    <a:lstStyle/>
                    <a:p>
                      <a:pPr marL="91440" algn="ctr"/>
                      <a:r>
                        <a:rPr lang="en-US" sz="1100" kern="1200" dirty="0">
                          <a:solidFill>
                            <a:schemeClr val="dk1"/>
                          </a:solidFill>
                          <a:latin typeface="+mn-lt"/>
                          <a:ea typeface="+mn-ea"/>
                          <a:cs typeface="+mn-cs"/>
                        </a:rPr>
                        <a:t>Company Website</a:t>
                      </a:r>
                    </a:p>
                  </a:txBody>
                  <a:tcPr anchor="ctr"/>
                </a:tc>
                <a:tc>
                  <a:txBody>
                    <a:bodyPr/>
                    <a:lstStyle/>
                    <a:p>
                      <a:pPr marL="91440" algn="ctr"/>
                      <a:r>
                        <a:rPr lang="en-US" sz="1100" kern="1200" dirty="0">
                          <a:solidFill>
                            <a:schemeClr val="dk1"/>
                          </a:solidFill>
                          <a:latin typeface="+mn-lt"/>
                          <a:ea typeface="+mn-ea"/>
                          <a:cs typeface="+mn-cs"/>
                        </a:rPr>
                        <a:t>Morningstar</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872575068"/>
                  </a:ext>
                </a:extLst>
              </a:tr>
              <a:tr h="450740">
                <a:tc>
                  <a:txBody>
                    <a:bodyPr/>
                    <a:lstStyle/>
                    <a:p>
                      <a:pPr marL="91440" algn="l" fontAlgn="b"/>
                      <a:r>
                        <a:rPr lang="en-US" sz="1100" kern="1200" dirty="0">
                          <a:solidFill>
                            <a:schemeClr val="dk1"/>
                          </a:solidFill>
                          <a:latin typeface="+mn-lt"/>
                          <a:ea typeface="+mn-ea"/>
                          <a:cs typeface="+mn-cs"/>
                        </a:rPr>
                        <a:t>OPN3 </a:t>
                      </a:r>
                    </a:p>
                  </a:txBody>
                  <a:tcPr marL="9525" marR="9525" marT="9525" marB="0" anchor="ctr"/>
                </a:tc>
                <a:tc>
                  <a:txBody>
                    <a:bodyPr/>
                    <a:lstStyle/>
                    <a:p>
                      <a:pPr marL="91440" algn="l" fontAlgn="b"/>
                      <a:r>
                        <a:rPr lang="en-US" sz="1100" kern="1200" dirty="0">
                          <a:solidFill>
                            <a:schemeClr val="dk1"/>
                          </a:solidFill>
                          <a:latin typeface="+mn-lt"/>
                          <a:ea typeface="+mn-ea"/>
                          <a:cs typeface="+mn-cs"/>
                        </a:rPr>
                        <a:t>4</a:t>
                      </a:r>
                    </a:p>
                  </a:txBody>
                  <a:tcPr marL="9525" marR="9525" marT="9525" marB="0" anchor="ctr"/>
                </a:tc>
                <a:tc>
                  <a:txBody>
                    <a:bodyPr/>
                    <a:lstStyle/>
                    <a:p>
                      <a:pPr marL="91440" algn="ctr"/>
                      <a:r>
                        <a:rPr lang="en-US" sz="1100" kern="1200" dirty="0">
                          <a:solidFill>
                            <a:schemeClr val="dk1"/>
                          </a:solidFill>
                          <a:latin typeface="+mn-lt"/>
                          <a:ea typeface="+mn-ea"/>
                          <a:cs typeface="+mn-cs"/>
                        </a:rPr>
                        <a:t>Trade Data</a:t>
                      </a:r>
                    </a:p>
                  </a:txBody>
                  <a:tcPr anchor="ctr"/>
                </a:tc>
                <a:tc>
                  <a:txBody>
                    <a:bodyPr/>
                    <a:lstStyle/>
                    <a:p>
                      <a:pPr marL="91440" algn="ctr"/>
                      <a:r>
                        <a:rPr lang="en-US" sz="1100" kern="1200" dirty="0">
                          <a:solidFill>
                            <a:schemeClr val="dk1"/>
                          </a:solidFill>
                          <a:latin typeface="+mn-lt"/>
                          <a:ea typeface="+mn-ea"/>
                          <a:cs typeface="+mn-cs"/>
                        </a:rPr>
                        <a:t>Seeking Alpha</a:t>
                      </a:r>
                    </a:p>
                  </a:txBody>
                  <a:tcPr anchor="ctr"/>
                </a:tc>
                <a:tc vMerge="1">
                  <a:txBody>
                    <a:bodyPr/>
                    <a:lstStyle/>
                    <a:p>
                      <a:pPr marL="91440" algn="ct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972462465"/>
                  </a:ext>
                </a:extLst>
              </a:tr>
            </a:tbl>
          </a:graphicData>
        </a:graphic>
      </p:graphicFrame>
      <p:sp>
        <p:nvSpPr>
          <p:cNvPr id="10" name="TextBox 9">
            <a:extLst>
              <a:ext uri="{FF2B5EF4-FFF2-40B4-BE49-F238E27FC236}">
                <a16:creationId xmlns:a16="http://schemas.microsoft.com/office/drawing/2014/main" id="{62FF9D21-910B-C409-9B16-6CFBB8E63FAC}"/>
              </a:ext>
            </a:extLst>
          </p:cNvPr>
          <p:cNvSpPr txBox="1"/>
          <p:nvPr/>
        </p:nvSpPr>
        <p:spPr>
          <a:xfrm>
            <a:off x="469490" y="917736"/>
            <a:ext cx="11253019"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secondary research is to build a solid foundation for understanding the target market by leveraging existing data, reports, and publications. This step is essential to gaining an initial perspective on the market size, trends, competitive dynamics, challenges, and opportunities. Secondary research helps map out broad market insights that can guide further exploration and refinement of the research focus.</a:t>
            </a:r>
          </a:p>
        </p:txBody>
      </p:sp>
      <p:sp>
        <p:nvSpPr>
          <p:cNvPr id="12" name="TextBox 11">
            <a:extLst>
              <a:ext uri="{FF2B5EF4-FFF2-40B4-BE49-F238E27FC236}">
                <a16:creationId xmlns:a16="http://schemas.microsoft.com/office/drawing/2014/main" id="{96745FCD-15FC-8206-8AB3-07A38BD2F14D}"/>
              </a:ext>
            </a:extLst>
          </p:cNvPr>
          <p:cNvSpPr txBox="1"/>
          <p:nvPr/>
        </p:nvSpPr>
        <p:spPr>
          <a:xfrm>
            <a:off x="469490" y="1571374"/>
            <a:ext cx="11734716" cy="1015663"/>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Source information from industry reports, government data, trade publications, and online repositories.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Map out the competitive landscape, market challenges, and emerging opportunities.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Highlight data gaps and refine the focus for primary research.</a:t>
            </a:r>
          </a:p>
        </p:txBody>
      </p:sp>
      <p:sp>
        <p:nvSpPr>
          <p:cNvPr id="14" name="Rectangle 13">
            <a:extLst>
              <a:ext uri="{FF2B5EF4-FFF2-40B4-BE49-F238E27FC236}">
                <a16:creationId xmlns:a16="http://schemas.microsoft.com/office/drawing/2014/main" id="{55D307B1-3960-EDFA-D33D-FD04DFFA3783}"/>
              </a:ext>
            </a:extLst>
          </p:cNvPr>
          <p:cNvSpPr/>
          <p:nvPr/>
        </p:nvSpPr>
        <p:spPr>
          <a:xfrm>
            <a:off x="469490" y="2854131"/>
            <a:ext cx="11253018" cy="28095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Poppins"/>
                <a:ea typeface="+mn-ea"/>
                <a:cs typeface="+mn-cs"/>
              </a:rPr>
              <a:t>Data Sources </a:t>
            </a:r>
          </a:p>
        </p:txBody>
      </p:sp>
      <p:pic>
        <p:nvPicPr>
          <p:cNvPr id="3" name="Picture 2" descr="Logo, company name&#10;&#10;Description automatically generated">
            <a:extLst>
              <a:ext uri="{FF2B5EF4-FFF2-40B4-BE49-F238E27FC236}">
                <a16:creationId xmlns:a16="http://schemas.microsoft.com/office/drawing/2014/main" id="{80818126-2E93-B46C-E0EC-86A3276A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1482" y="4419131"/>
            <a:ext cx="629515" cy="379226"/>
          </a:xfrm>
          <a:prstGeom prst="rect">
            <a:avLst/>
          </a:prstGeom>
        </p:spPr>
      </p:pic>
    </p:spTree>
    <p:extLst>
      <p:ext uri="{BB962C8B-B14F-4D97-AF65-F5344CB8AC3E}">
        <p14:creationId xmlns:p14="http://schemas.microsoft.com/office/powerpoint/2010/main" val="1589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0C89-FF01-C9FD-4D94-33188E9FD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FC9F0-840A-C416-395E-E80C46AA8B40}"/>
              </a:ext>
            </a:extLst>
          </p:cNvPr>
          <p:cNvSpPr>
            <a:spLocks noGrp="1"/>
          </p:cNvSpPr>
          <p:nvPr>
            <p:ph type="title"/>
          </p:nvPr>
        </p:nvSpPr>
        <p:spPr/>
        <p:txBody>
          <a:bodyPr/>
          <a:lstStyle/>
          <a:p>
            <a:r>
              <a:rPr lang="en-US" dirty="0"/>
              <a:t>PRIMARY RESEARCH</a:t>
            </a:r>
          </a:p>
        </p:txBody>
      </p:sp>
      <p:sp>
        <p:nvSpPr>
          <p:cNvPr id="10" name="TextBox 9">
            <a:extLst>
              <a:ext uri="{FF2B5EF4-FFF2-40B4-BE49-F238E27FC236}">
                <a16:creationId xmlns:a16="http://schemas.microsoft.com/office/drawing/2014/main" id="{9183E8C0-4763-3F3E-C0F4-754B32FB4335}"/>
              </a:ext>
            </a:extLst>
          </p:cNvPr>
          <p:cNvSpPr txBox="1"/>
          <p:nvPr/>
        </p:nvSpPr>
        <p:spPr>
          <a:xfrm>
            <a:off x="469489" y="879607"/>
            <a:ext cx="11253019"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The purpose of executing primary research is to gather firsthand insights that validate and complement the data gathered during secondary research. By directly engaging with market participants, primary research ensures that the findings are grounded in real-world market dynamics. This step provides fresh, up-to-date, and specific information that is essential to gain a more nuanced understanding of the market, uncovering insights that secondary sources may not capture.</a:t>
            </a:r>
          </a:p>
        </p:txBody>
      </p:sp>
      <p:sp>
        <p:nvSpPr>
          <p:cNvPr id="14" name="Rectangle 13">
            <a:extLst>
              <a:ext uri="{FF2B5EF4-FFF2-40B4-BE49-F238E27FC236}">
                <a16:creationId xmlns:a16="http://schemas.microsoft.com/office/drawing/2014/main" id="{6816F4B2-9285-C223-7F52-DB0F181C91BC}"/>
              </a:ext>
            </a:extLst>
          </p:cNvPr>
          <p:cNvSpPr/>
          <p:nvPr/>
        </p:nvSpPr>
        <p:spPr>
          <a:xfrm>
            <a:off x="393194" y="3038778"/>
            <a:ext cx="11253018" cy="3902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Poppins"/>
                <a:ea typeface="+mn-ea"/>
                <a:cs typeface="+mn-cs"/>
              </a:rPr>
              <a:t>Break up of Primary Interviews with Industry Experts</a:t>
            </a:r>
          </a:p>
        </p:txBody>
      </p:sp>
      <p:sp>
        <p:nvSpPr>
          <p:cNvPr id="7" name="TextBox 6">
            <a:extLst>
              <a:ext uri="{FF2B5EF4-FFF2-40B4-BE49-F238E27FC236}">
                <a16:creationId xmlns:a16="http://schemas.microsoft.com/office/drawing/2014/main" id="{DAD19516-5852-47EF-1ED5-A4B92C45F66D}"/>
              </a:ext>
            </a:extLst>
          </p:cNvPr>
          <p:cNvSpPr txBox="1"/>
          <p:nvPr/>
        </p:nvSpPr>
        <p:spPr>
          <a:xfrm>
            <a:off x="427326" y="1791110"/>
            <a:ext cx="114467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rPr>
              <a:t>Analyst's Role: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Poppi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Develop interview guides and surveys tailored to the study's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Engage with key industry stakeholders, such as business leaders, end-users, and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Capture a blend of qualitative and quantitative data, ensuring diversity in perspectives.</a:t>
            </a:r>
          </a:p>
        </p:txBody>
      </p:sp>
      <p:sp>
        <p:nvSpPr>
          <p:cNvPr id="9" name="Rectangle 8">
            <a:extLst>
              <a:ext uri="{FF2B5EF4-FFF2-40B4-BE49-F238E27FC236}">
                <a16:creationId xmlns:a16="http://schemas.microsoft.com/office/drawing/2014/main" id="{D43BD698-4FAB-EC7A-2480-5E1BB570E38B}"/>
              </a:ext>
            </a:extLst>
          </p:cNvPr>
          <p:cNvSpPr/>
          <p:nvPr/>
        </p:nvSpPr>
        <p:spPr>
          <a:xfrm>
            <a:off x="529449" y="3615010"/>
            <a:ext cx="3681597"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COMPANY</a:t>
            </a:r>
          </a:p>
        </p:txBody>
      </p:sp>
      <p:sp>
        <p:nvSpPr>
          <p:cNvPr id="11" name="Rectangle 10">
            <a:extLst>
              <a:ext uri="{FF2B5EF4-FFF2-40B4-BE49-F238E27FC236}">
                <a16:creationId xmlns:a16="http://schemas.microsoft.com/office/drawing/2014/main" id="{FC6ED4B9-498C-5D02-E478-588A5E77D19F}"/>
              </a:ext>
            </a:extLst>
          </p:cNvPr>
          <p:cNvSpPr/>
          <p:nvPr/>
        </p:nvSpPr>
        <p:spPr>
          <a:xfrm>
            <a:off x="4464851" y="3610609"/>
            <a:ext cx="3229624" cy="3230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DESIGNATION</a:t>
            </a:r>
          </a:p>
        </p:txBody>
      </p:sp>
      <p:graphicFrame>
        <p:nvGraphicFramePr>
          <p:cNvPr id="13" name="Chart 17">
            <a:extLst>
              <a:ext uri="{FF2B5EF4-FFF2-40B4-BE49-F238E27FC236}">
                <a16:creationId xmlns:a16="http://schemas.microsoft.com/office/drawing/2014/main" id="{04C1A71F-7732-7A77-B594-9D6B6EE00056}"/>
              </a:ext>
            </a:extLst>
          </p:cNvPr>
          <p:cNvGraphicFramePr>
            <a:graphicFrameLocks/>
          </p:cNvGraphicFramePr>
          <p:nvPr/>
        </p:nvGraphicFramePr>
        <p:xfrm>
          <a:off x="379275" y="4242342"/>
          <a:ext cx="4339771" cy="1828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8">
            <a:extLst>
              <a:ext uri="{FF2B5EF4-FFF2-40B4-BE49-F238E27FC236}">
                <a16:creationId xmlns:a16="http://schemas.microsoft.com/office/drawing/2014/main" id="{D96063ED-091A-4BA3-F657-D56286AE1EF4}"/>
              </a:ext>
            </a:extLst>
          </p:cNvPr>
          <p:cNvGraphicFramePr/>
          <p:nvPr/>
        </p:nvGraphicFramePr>
        <p:xfrm>
          <a:off x="4501500" y="3983940"/>
          <a:ext cx="3418309" cy="2010159"/>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E063BE32-93F5-A6B8-286B-B10701CAA385}"/>
              </a:ext>
            </a:extLst>
          </p:cNvPr>
          <p:cNvSpPr/>
          <p:nvPr/>
        </p:nvSpPr>
        <p:spPr>
          <a:xfrm>
            <a:off x="8100876" y="3610609"/>
            <a:ext cx="3229624" cy="3230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lang="en-US" sz="1080" b="1" i="0" u="none" strike="noStrike" kern="1200" baseline="0">
                <a:solidFill>
                  <a:prstClr val="black"/>
                </a:solidFill>
                <a:latin typeface="Poppins" panose="00000500000000000000" pitchFamily="2" charset="0"/>
                <a:ea typeface="+mn-ea"/>
                <a:cs typeface="Poppins" panose="00000500000000000000" pitchFamily="2" charset="0"/>
              </a:defRPr>
            </a:pPr>
            <a:r>
              <a:rPr kumimoji="0" lang="en-IN" sz="1400" b="1" i="0" u="none" strike="noStrike" kern="1200" cap="none" spc="0" normalizeH="0" baseline="0" noProof="0" dirty="0">
                <a:ln>
                  <a:noFill/>
                </a:ln>
                <a:solidFill>
                  <a:prstClr val="white"/>
                </a:solidFill>
                <a:effectLst/>
                <a:uLnTx/>
                <a:uFillTx/>
                <a:latin typeface="Poppins bold"/>
                <a:ea typeface="+mn-ea"/>
                <a:cs typeface="Poppins" panose="00000500000000000000" pitchFamily="2" charset="0"/>
              </a:rPr>
              <a:t>BY REGION</a:t>
            </a:r>
          </a:p>
        </p:txBody>
      </p:sp>
      <p:graphicFrame>
        <p:nvGraphicFramePr>
          <p:cNvPr id="19" name="Chart 18">
            <a:extLst>
              <a:ext uri="{FF2B5EF4-FFF2-40B4-BE49-F238E27FC236}">
                <a16:creationId xmlns:a16="http://schemas.microsoft.com/office/drawing/2014/main" id="{061A86C8-CEC0-A645-ADAD-2AF048BDEEB5}"/>
              </a:ext>
            </a:extLst>
          </p:cNvPr>
          <p:cNvGraphicFramePr/>
          <p:nvPr/>
        </p:nvGraphicFramePr>
        <p:xfrm>
          <a:off x="8100876" y="4060277"/>
          <a:ext cx="3418309" cy="2010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508-0EDB-AFAC-20CE-7DE5D861D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814C5-0C47-5080-30F0-AFD43527F288}"/>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EXECUTIVE SUMMARY </a:t>
            </a:r>
          </a:p>
        </p:txBody>
      </p:sp>
      <p:sp>
        <p:nvSpPr>
          <p:cNvPr id="3" name="Text Placeholder 2">
            <a:extLst>
              <a:ext uri="{FF2B5EF4-FFF2-40B4-BE49-F238E27FC236}">
                <a16:creationId xmlns:a16="http://schemas.microsoft.com/office/drawing/2014/main" id="{427727CA-89E8-E77A-83D0-56CCB9D33727}"/>
              </a:ext>
            </a:extLst>
          </p:cNvPr>
          <p:cNvSpPr>
            <a:spLocks noGrp="1"/>
          </p:cNvSpPr>
          <p:nvPr>
            <p:ph type="body" idx="1"/>
          </p:nvPr>
        </p:nvSpPr>
        <p:spPr>
          <a:xfrm>
            <a:off x="400050" y="3642888"/>
            <a:ext cx="7321550" cy="610168"/>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1739E9CB-F2BD-F12A-D298-EB814CB16E6B}"/>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1AE065-41B6-9545-BA0D-CE7008FAE333}"/>
              </a:ext>
            </a:extLst>
          </p:cNvPr>
          <p:cNvSpPr txBox="1"/>
          <p:nvPr/>
        </p:nvSpPr>
        <p:spPr>
          <a:xfrm>
            <a:off x="400050" y="3982333"/>
            <a:ext cx="342550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25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5" name="Rectangle 4">
            <a:extLst>
              <a:ext uri="{FF2B5EF4-FFF2-40B4-BE49-F238E27FC236}">
                <a16:creationId xmlns:a16="http://schemas.microsoft.com/office/drawing/2014/main" id="{D6EFB78D-C5D6-B1D0-3942-7F886EDEDE0B}"/>
              </a:ext>
            </a:extLst>
          </p:cNvPr>
          <p:cNvSpPr/>
          <p:nvPr/>
        </p:nvSpPr>
        <p:spPr>
          <a:xfrm>
            <a:off x="344714" y="1065873"/>
            <a:ext cx="5941786"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087371A-B5C5-550F-0B90-58E7B5476C7F}"/>
              </a:ext>
            </a:extLst>
          </p:cNvPr>
          <p:cNvSpPr txBox="1"/>
          <p:nvPr/>
        </p:nvSpPr>
        <p:spPr>
          <a:xfrm>
            <a:off x="344714" y="1065873"/>
            <a:ext cx="5729514" cy="307777"/>
          </a:xfrm>
          <a:prstGeom prst="rect">
            <a:avLst/>
          </a:prstGeom>
          <a:noFill/>
        </p:spPr>
        <p:txBody>
          <a:bodyPr wrap="square">
            <a:spAutoFit/>
          </a:bodyPr>
          <a:lstStyle/>
          <a:p>
            <a:r>
              <a:rPr lang="en-IN" sz="1400" b="1" dirty="0">
                <a:solidFill>
                  <a:schemeClr val="bg1"/>
                </a:solidFill>
              </a:rPr>
              <a:t>MARKET OUTLOOK</a:t>
            </a:r>
          </a:p>
        </p:txBody>
      </p:sp>
      <p:sp>
        <p:nvSpPr>
          <p:cNvPr id="3" name="TextBox 2">
            <a:extLst>
              <a:ext uri="{FF2B5EF4-FFF2-40B4-BE49-F238E27FC236}">
                <a16:creationId xmlns:a16="http://schemas.microsoft.com/office/drawing/2014/main" id="{04F042D4-EE6B-771C-E0A1-8A974CBEA48C}"/>
              </a:ext>
            </a:extLst>
          </p:cNvPr>
          <p:cNvSpPr txBox="1"/>
          <p:nvPr/>
        </p:nvSpPr>
        <p:spPr>
          <a:xfrm>
            <a:off x="344714" y="1373650"/>
            <a:ext cx="5729514" cy="369332"/>
          </a:xfrm>
          <a:prstGeom prst="rect">
            <a:avLst/>
          </a:prstGeom>
          <a:noFill/>
        </p:spPr>
        <p:txBody>
          <a:bodyPr wrap="square">
            <a:spAutoFit/>
          </a:bodyPr>
          <a:lstStyle/>
          <a:p>
            <a:pPr algn="just">
              <a:defRPr/>
            </a:pP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The Global Market of Computers is expected to experience significant growth within the forecast period of 2019 to 2032. With a Compound Annual Growth Rate (CAGR) of around 6%, the market is poised to expand its current worth from millions to billions of US dollars. This surge is primarily contributed by factors such as technological advancements, increasing adoption of cloud-based services, and digital transformation across various industries. By 2032, the market share is expected to experience a substantial rise due to augmented demand for sophisticated computing systems. As a result, considerable growth in revenue is predicted, thus accentuating the global market's robust potential and growth trajectory.</a:t>
            </a:r>
            <a:r>
              <a:rPr kumimoji="0" lang="en-US" sz="900" u="none" strike="noStrike" kern="0" cap="none" spc="0" normalizeH="0" baseline="0" noProof="0" dirty="0" err="1">
                <a:ln>
                  <a:noFill/>
                </a:ln>
                <a:effectLst/>
                <a:uLnTx/>
                <a:uFillTx/>
                <a:latin typeface="Poppins" panose="00000500000000000000" pitchFamily="2" charset="0"/>
                <a:cs typeface="Poppins" panose="00000500000000000000" pitchFamily="2" charset="0"/>
                <a:sym typeface="Poppins-Regular"/>
              </a:rPr>
              <a:t/>
            </a:r>
            <a:r>
              <a:rPr kumimoji="0" lang="en-US" sz="90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Regular"/>
              </a:rPr>
              <a:t/>
            </a:r>
            <a:endParaRPr lang="en-US" sz="900" dirty="0">
              <a:latin typeface="Poppins" panose="00000500000000000000" pitchFamily="2" charset="0"/>
              <a:cs typeface="Poppins" panose="00000500000000000000" pitchFamily="2" charset="0"/>
            </a:endParaRPr>
          </a:p>
          <a:p>
            <a:pPr algn="just">
              <a:defRPr/>
            </a:pPr>
            <a:r>
              <a:rPr lang="en-US" sz="900" b="1" u="sng" dirty="0">
                <a:solidFill>
                  <a:srgbClr val="6C3CBF"/>
                </a:solidFill>
                <a:latin typeface="Poppins" panose="00000500000000000000" pitchFamily="2" charset="0"/>
                <a:cs typeface="Poppins" panose="00000500000000000000" pitchFamily="2" charset="0"/>
              </a:rPr>
              <a:t>Key Market Enablers</a:t>
            </a:r>
          </a:p>
        </p:txBody>
      </p:sp>
      <p:sp>
        <p:nvSpPr>
          <p:cNvPr id="7" name="Rectangle 6">
            <a:extLst>
              <a:ext uri="{FF2B5EF4-FFF2-40B4-BE49-F238E27FC236}">
                <a16:creationId xmlns:a16="http://schemas.microsoft.com/office/drawing/2014/main" id="{A957770B-9550-6FC5-84D7-6F4AC737FB8F}"/>
              </a:ext>
            </a:extLst>
          </p:cNvPr>
          <p:cNvSpPr/>
          <p:nvPr/>
        </p:nvSpPr>
        <p:spPr>
          <a:xfrm>
            <a:off x="6389914" y="1065873"/>
            <a:ext cx="5457372" cy="4308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62A4D7-DDBC-EDBA-5153-3673ACDB03A2}"/>
              </a:ext>
            </a:extLst>
          </p:cNvPr>
          <p:cNvSpPr txBox="1"/>
          <p:nvPr/>
        </p:nvSpPr>
        <p:spPr>
          <a:xfrm>
            <a:off x="6389914" y="1078573"/>
            <a:ext cx="5141686" cy="261610"/>
          </a:xfrm>
          <a:prstGeom prst="rect">
            <a:avLst/>
          </a:prstGeom>
          <a:noFill/>
        </p:spPr>
        <p:txBody>
          <a:bodyPr wrap="square">
            <a:spAutoFit/>
          </a:bodyPr>
          <a:lstStyle/>
          <a:p>
            <a:r>
              <a:rPr lang="en-US" sz="1100" b="1" dirty="0">
                <a:solidFill>
                  <a:schemeClr val="bg1"/>
                </a:solidFill>
              </a:rPr>
              <a:t>FIGURE 01. Global Market of Computers, USD Million</a:t>
            </a:r>
            <a:endParaRPr lang="en-IN" sz="1100" b="1" dirty="0">
              <a:solidFill>
                <a:schemeClr val="bg1"/>
              </a:solidFill>
            </a:endParaRPr>
          </a:p>
        </p:txBody>
      </p:sp>
      <p:graphicFrame>
        <p:nvGraphicFramePr>
          <p:cNvPr id="6" name="Chart 5">
            <a:extLst>
              <a:ext uri="{FF2B5EF4-FFF2-40B4-BE49-F238E27FC236}">
                <a16:creationId xmlns:a16="http://schemas.microsoft.com/office/drawing/2014/main" id="{09EBDAA4-F2D0-925E-8B77-E242723A711D}"/>
              </a:ext>
            </a:extLst>
          </p:cNvPr>
          <p:cNvGraphicFramePr>
            <a:graphicFrameLocks/>
          </p:cNvGraphicFramePr>
          <p:nvPr>
            <p:extLst>
              <p:ext uri="{D42A27DB-BD31-4B8C-83A1-F6EECF244321}">
                <p14:modId xmlns:p14="http://schemas.microsoft.com/office/powerpoint/2010/main" val="1642851694"/>
              </p:ext>
            </p:extLst>
          </p:nvPr>
        </p:nvGraphicFramePr>
        <p:xfrm>
          <a:off x="6389914" y="1478683"/>
          <a:ext cx="5457372" cy="4815585"/>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DDFF9EB4-CE44-4986-6953-2FAF0A31595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04065" y="4980052"/>
            <a:ext cx="5725324" cy="1448002"/>
          </a:xfrm>
          <a:prstGeom prst="rect">
            <a:avLst/>
          </a:prstGeom>
        </p:spPr>
      </p:pic>
      <p:sp>
        <p:nvSpPr>
          <p:cNvPr id="11" name="TextBox 10">
            <a:extLst>
              <a:ext uri="{FF2B5EF4-FFF2-40B4-BE49-F238E27FC236}">
                <a16:creationId xmlns:a16="http://schemas.microsoft.com/office/drawing/2014/main" id="{68525E34-DAD6-E0E5-36FF-DDFA13297305}"/>
              </a:ext>
            </a:extLst>
          </p:cNvPr>
          <p:cNvSpPr txBox="1"/>
          <p:nvPr/>
        </p:nvSpPr>
        <p:spPr>
          <a:xfrm>
            <a:off x="7991800" y="486463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1</a:t>
            </a:r>
            <a:endParaRPr lang="en-US" sz="900" b="1" i="0" u="none" strike="noStrike" baseline="0" dirty="0">
              <a:effectLst/>
            </a:endParaRPr>
          </a:p>
        </p:txBody>
      </p:sp>
      <p:sp>
        <p:nvSpPr>
          <p:cNvPr id="12" name="TextBox 11">
            <a:extLst>
              <a:ext uri="{FF2B5EF4-FFF2-40B4-BE49-F238E27FC236}">
                <a16:creationId xmlns:a16="http://schemas.microsoft.com/office/drawing/2014/main" id="{8B7ADEBD-55AF-2AFD-4831-19DAAEE0A3AB}"/>
              </a:ext>
            </a:extLst>
          </p:cNvPr>
          <p:cNvSpPr txBox="1"/>
          <p:nvPr/>
        </p:nvSpPr>
        <p:spPr>
          <a:xfrm>
            <a:off x="10949538" y="1621716"/>
            <a:ext cx="1164124" cy="230832"/>
          </a:xfrm>
          <a:prstGeom prst="rect">
            <a:avLst/>
          </a:prstGeom>
          <a:noFill/>
        </p:spPr>
        <p:txBody>
          <a:bodyPr wrap="square">
            <a:spAutoFit/>
          </a:bodyPr>
          <a:lstStyle/>
          <a:p>
            <a:pPr algn="ctr" rtl="0">
              <a:defRPr sz="900" b="0" i="0" u="none" strike="noStrike" kern="1200" baseline="0">
                <a:solidFill>
                  <a:prstClr val="black"/>
                </a:solidFill>
                <a:latin typeface="+mn-lt"/>
                <a:ea typeface="+mn-ea"/>
                <a:cs typeface="+mn-cs"/>
              </a:defRPr>
            </a:pPr>
            <a:r>
              <a:rPr lang="en-US" sz="900" b="1" i="0" u="none" strike="noStrike" kern="1200" baseline="0" dirty="0">
                <a:solidFill>
                  <a:srgbClr val="212529"/>
                </a:solidFill>
                <a:effectLst/>
                <a:latin typeface="poppins" panose="00000500000000000000" pitchFamily="2" charset="0"/>
              </a:rPr>
              <a:t>2</a:t>
            </a:r>
            <a:endParaRPr lang="en-US" sz="900" b="1" i="0" u="none" strike="noStrike" baseline="0" dirty="0">
              <a:effectLst/>
            </a:endParaRPr>
          </a:p>
        </p:txBody>
      </p:sp>
      <p:sp>
        <p:nvSpPr>
          <p:cNvPr id="15" name="TextBox 14">
            <a:extLst>
              <a:ext uri="{FF2B5EF4-FFF2-40B4-BE49-F238E27FC236}">
                <a16:creationId xmlns:a16="http://schemas.microsoft.com/office/drawing/2014/main" id="{DBA21643-9B4F-5465-2F06-6F599966493B}"/>
              </a:ext>
            </a:extLst>
          </p:cNvPr>
          <p:cNvSpPr txBox="1"/>
          <p:nvPr/>
        </p:nvSpPr>
        <p:spPr>
          <a:xfrm>
            <a:off x="372252" y="2724029"/>
            <a:ext cx="5751286" cy="230832"/>
          </a:xfrm>
          <a:prstGeom prst="rect">
            <a:avLst/>
          </a:prstGeom>
          <a:noFill/>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Technological Advancements: The relentless evolution of technology fosters continual growth of the global computer market. Today, both software applications and hardware components are becoming increasingly sophisticated, offering quicker data processing, more storage capacity, sleeker designs, and higher quality visual displays. Emerging technologies such as AI, IoT and cloud computing are acting as major market enablers, widening the scope of computer application and driving demand. Companies that stay ahead of technological trends and innovate effectively can seize significant market share.
Growing Global Digitalization: The global digital transformation across various industries, particularly amid the COVID-19 pandemic, is a crucial market enabler. As more businesses and services transition online, the dependency on computer systems increases exponentially. The surge in remote working trends and digital learning has further accelerated computer sales. In developing economies, the progress towards digitalization is particularly pronounced, driven by governmental efforts and increased internet penetration. This growing global digitization heralds a promising future for the computer industry.</a:t>
            </a:r>
            <a:endPar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2877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2546-7449-B2BE-8665-E7B4F4E61CE7}"/>
              </a:ext>
            </a:extLst>
          </p:cNvPr>
          <p:cNvSpPr>
            <a:spLocks noGrp="1"/>
          </p:cNvSpPr>
          <p:nvPr>
            <p:ph type="title"/>
          </p:nvPr>
        </p:nvSpPr>
        <p:spPr/>
        <p:txBody>
          <a:bodyPr/>
          <a:lstStyle/>
          <a:p>
            <a:r>
              <a:rPr lang="en-IN" sz="1800" dirty="0"/>
              <a:t>EXECUTIVE SUMMARY </a:t>
            </a:r>
          </a:p>
        </p:txBody>
      </p:sp>
      <p:sp>
        <p:nvSpPr>
          <p:cNvPr id="6" name="TextBox 5">
            <a:extLst>
              <a:ext uri="{FF2B5EF4-FFF2-40B4-BE49-F238E27FC236}">
                <a16:creationId xmlns:a16="http://schemas.microsoft.com/office/drawing/2014/main" id="{7BAA96CD-19E6-155E-7C32-577DF97EF73C}"/>
              </a:ext>
            </a:extLst>
          </p:cNvPr>
          <p:cNvSpPr txBox="1"/>
          <p:nvPr/>
        </p:nvSpPr>
        <p:spPr>
          <a:xfrm>
            <a:off x="8382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SUPPLY SIDE TRENDS</a:t>
            </a:r>
          </a:p>
        </p:txBody>
      </p:sp>
      <p:sp>
        <p:nvSpPr>
          <p:cNvPr id="10" name="TextBox 9">
            <a:extLst>
              <a:ext uri="{FF2B5EF4-FFF2-40B4-BE49-F238E27FC236}">
                <a16:creationId xmlns:a16="http://schemas.microsoft.com/office/drawing/2014/main" id="{B07D0FC6-D7BD-6117-36CD-D7E08E69CFF4}"/>
              </a:ext>
            </a:extLst>
          </p:cNvPr>
          <p:cNvSpPr txBox="1"/>
          <p:nvPr/>
        </p:nvSpPr>
        <p:spPr>
          <a:xfrm>
            <a:off x="5998700" y="3894324"/>
            <a:ext cx="2982137" cy="261610"/>
          </a:xfrm>
          <a:prstGeom prst="rect">
            <a:avLst/>
          </a:prstGeom>
          <a:noFill/>
        </p:spPr>
        <p:txBody>
          <a:bodyPr wrap="square">
            <a:spAutoFit/>
          </a:bodyPr>
          <a:lstStyle/>
          <a:p>
            <a:r>
              <a:rPr lang="en-US" sz="1050" b="1" dirty="0">
                <a:solidFill>
                  <a:schemeClr val="accent1"/>
                </a:solidFill>
                <a:cs typeface="Poppins SemiBold" panose="00000700000000000000" pitchFamily="2" charset="0"/>
              </a:rPr>
              <a:t>DEMAND SIDE TRENDS</a:t>
            </a:r>
          </a:p>
        </p:txBody>
      </p:sp>
      <p:sp>
        <p:nvSpPr>
          <p:cNvPr id="11" name="TextBox 10">
            <a:extLst>
              <a:ext uri="{FF2B5EF4-FFF2-40B4-BE49-F238E27FC236}">
                <a16:creationId xmlns:a16="http://schemas.microsoft.com/office/drawing/2014/main" id="{FE3F4192-33D5-D24D-9FAD-0E285E5679C3}"/>
              </a:ext>
            </a:extLst>
          </p:cNvPr>
          <p:cNvSpPr txBox="1"/>
          <p:nvPr/>
        </p:nvSpPr>
        <p:spPr>
          <a:xfrm>
            <a:off x="838200" y="1017616"/>
            <a:ext cx="5136020" cy="430887"/>
          </a:xfrm>
          <a:prstGeom prst="rect">
            <a:avLst/>
          </a:prstGeom>
          <a:solidFill>
            <a:srgbClr val="FFFFFF"/>
          </a:solidFill>
        </p:spPr>
        <p:txBody>
          <a:bodyPr wrap="square">
            <a:spAutoFit/>
          </a:bodyPr>
          <a:lstStyle/>
          <a:p>
            <a:pPr algn="l"/>
            <a:r>
              <a:rPr lang="en-US" sz="1100" b="1" dirty="0">
                <a:solidFill>
                  <a:srgbClr val="7340CC"/>
                </a:solidFill>
                <a:latin typeface="+mj-lt"/>
              </a:rPr>
              <a:t>SEGMENTAL OPPORTUNITY ANALYSIS</a:t>
            </a:r>
            <a:endParaRPr lang="en-US" sz="1100" b="1" i="0" u="none" strike="noStrike" baseline="0" dirty="0">
              <a:solidFill>
                <a:srgbClr val="7340CC"/>
              </a:solidFill>
              <a:latin typeface="+mj-lt"/>
            </a:endParaRPr>
          </a:p>
          <a:p>
            <a:pPr algn="l"/>
            <a:r>
              <a:rPr lang="en-US" sz="1100" b="1" i="0" u="none" strike="noStrike" baseline="0" dirty="0">
                <a:solidFill>
                  <a:schemeClr val="tx1">
                    <a:lumMod val="75000"/>
                    <a:lumOff val="25000"/>
                  </a:schemeClr>
                </a:solidFill>
                <a:latin typeface="+mj-lt"/>
              </a:rPr>
              <a:t>Global Market of Computers</a:t>
            </a:r>
            <a:endParaRPr lang="en-US" sz="1100" b="1" dirty="0">
              <a:solidFill>
                <a:schemeClr val="tx1">
                  <a:lumMod val="75000"/>
                  <a:lumOff val="25000"/>
                </a:schemeClr>
              </a:solidFill>
              <a:latin typeface="+mj-lt"/>
            </a:endParaRPr>
          </a:p>
        </p:txBody>
      </p:sp>
      <p:pic>
        <p:nvPicPr>
          <p:cNvPr id="12" name="Picture 11">
            <a:extLst>
              <a:ext uri="{FF2B5EF4-FFF2-40B4-BE49-F238E27FC236}">
                <a16:creationId xmlns:a16="http://schemas.microsoft.com/office/drawing/2014/main" id="{9A0AC7F0-E4CA-DAB1-2EBB-9809F315B153}"/>
              </a:ext>
            </a:extLst>
          </p:cNvPr>
          <p:cNvPicPr>
            <a:picLocks noChangeAspect="1"/>
          </p:cNvPicPr>
          <p:nvPr/>
        </p:nvPicPr>
        <p:blipFill>
          <a:blip r:embed="rId2" cstate="print"/>
          <a:srcRect l="9286" b="7783"/>
          <a:stretch/>
        </p:blipFill>
        <p:spPr>
          <a:xfrm>
            <a:off x="6096000" y="825500"/>
            <a:ext cx="5663512" cy="3033605"/>
          </a:xfrm>
          <a:prstGeom prst="rect">
            <a:avLst/>
          </a:prstGeom>
        </p:spPr>
      </p:pic>
      <p:pic>
        <p:nvPicPr>
          <p:cNvPr id="13" name="Picture 12">
            <a:extLst>
              <a:ext uri="{FF2B5EF4-FFF2-40B4-BE49-F238E27FC236}">
                <a16:creationId xmlns:a16="http://schemas.microsoft.com/office/drawing/2014/main" id="{3DE93992-C2A4-9CD1-E5DC-A5C9FC102C7F}"/>
              </a:ext>
            </a:extLst>
          </p:cNvPr>
          <p:cNvPicPr>
            <a:picLocks noChangeAspect="1"/>
          </p:cNvPicPr>
          <p:nvPr/>
        </p:nvPicPr>
        <p:blipFill>
          <a:blip r:embed="rId3" cstate="print"/>
          <a:srcRect t="13803"/>
          <a:stretch/>
        </p:blipFill>
        <p:spPr>
          <a:xfrm>
            <a:off x="838799" y="1443168"/>
            <a:ext cx="4386818" cy="2104023"/>
          </a:xfrm>
          <a:prstGeom prst="rect">
            <a:avLst/>
          </a:prstGeom>
        </p:spPr>
      </p:pic>
      <p:pic>
        <p:nvPicPr>
          <p:cNvPr id="14" name="Picture 13">
            <a:extLst>
              <a:ext uri="{FF2B5EF4-FFF2-40B4-BE49-F238E27FC236}">
                <a16:creationId xmlns:a16="http://schemas.microsoft.com/office/drawing/2014/main" id="{E9D41F10-DBDD-09ED-9B27-A80F116813CF}"/>
              </a:ext>
            </a:extLst>
          </p:cNvPr>
          <p:cNvPicPr>
            <a:picLocks noChangeAspect="1"/>
          </p:cNvPicPr>
          <p:nvPr/>
        </p:nvPicPr>
        <p:blipFill>
          <a:blip r:embed="rId4" cstate="print"/>
          <a:stretch>
            <a:fillRect/>
          </a:stretch>
        </p:blipFill>
        <p:spPr>
          <a:xfrm>
            <a:off x="952500" y="4181543"/>
            <a:ext cx="4159416" cy="2104023"/>
          </a:xfrm>
          <a:prstGeom prst="rect">
            <a:avLst/>
          </a:prstGeom>
        </p:spPr>
      </p:pic>
      <p:pic>
        <p:nvPicPr>
          <p:cNvPr id="15" name="Picture 14">
            <a:extLst>
              <a:ext uri="{FF2B5EF4-FFF2-40B4-BE49-F238E27FC236}">
                <a16:creationId xmlns:a16="http://schemas.microsoft.com/office/drawing/2014/main" id="{068E95DD-CF2A-9E0D-0192-BFD3FFDC4676}"/>
              </a:ext>
            </a:extLst>
          </p:cNvPr>
          <p:cNvPicPr>
            <a:picLocks noChangeAspect="1"/>
          </p:cNvPicPr>
          <p:nvPr/>
        </p:nvPicPr>
        <p:blipFill>
          <a:blip r:embed="rId5" cstate="print"/>
          <a:stretch>
            <a:fillRect/>
          </a:stretch>
        </p:blipFill>
        <p:spPr>
          <a:xfrm>
            <a:off x="6120243" y="4181543"/>
            <a:ext cx="4191836" cy="2081329"/>
          </a:xfrm>
          <a:prstGeom prst="rect">
            <a:avLst/>
          </a:prstGeom>
        </p:spPr>
      </p:pic>
      <p:sp>
        <p:nvSpPr>
          <p:cNvPr id="16" name="TextBox 15">
            <a:extLst>
              <a:ext uri="{FF2B5EF4-FFF2-40B4-BE49-F238E27FC236}">
                <a16:creationId xmlns:a16="http://schemas.microsoft.com/office/drawing/2014/main" id="{3947BC3F-F99F-35BE-8D05-418F60FC3209}"/>
              </a:ext>
            </a:extLst>
          </p:cNvPr>
          <p:cNvSpPr txBox="1"/>
          <p:nvPr/>
        </p:nvSpPr>
        <p:spPr>
          <a:xfrm>
            <a:off x="5580004" y="2851228"/>
            <a:ext cx="1453421" cy="488211"/>
          </a:xfrm>
          <a:prstGeom prst="rect">
            <a:avLst/>
          </a:prstGeom>
          <a:solidFill>
            <a:srgbClr val="FFFFFF"/>
          </a:solidFill>
        </p:spPr>
        <p:txBody>
          <a:bodyPr wrap="square" anchor="ctr">
            <a:spAutoFit/>
          </a:bodyPr>
          <a:lstStyle/>
          <a:p>
            <a:pPr algn="ctr">
              <a:lnSpc>
                <a:spcPct val="150000"/>
              </a:lnSpc>
            </a:pPr>
            <a:r>
              <a:rPr lang="en-US" sz="900" spc="-20" dirty="0">
                <a:solidFill>
                  <a:srgbClr val="292827"/>
                </a:solidFill>
                <a:ea typeface="Cambria" panose="02040503050406030204" pitchFamily="18" charset="0"/>
                <a:cs typeface="Poppins" panose="00000500000000000000" pitchFamily="2" charset="0"/>
              </a:rPr>
              <a:t>Global Market of Computers,2024 </a:t>
            </a:r>
            <a:r>
              <a:rPr lang="en-US" sz="900" kern="1200" spc="-20" dirty="0">
                <a:solidFill>
                  <a:srgbClr val="292827"/>
                </a:solidFill>
                <a:ea typeface="Cambria" panose="02040503050406030204" pitchFamily="18" charset="0"/>
                <a:cs typeface="Poppins" panose="00000500000000000000" pitchFamily="2" charset="0"/>
              </a:rPr>
              <a:t/>
            </a:r>
          </a:p>
          <a:p>
            <a:pPr algn="ctr">
              <a:lnSpc>
                <a:spcPct val="150000"/>
              </a:lnSpc>
            </a:pPr>
            <a:r>
              <a:rPr lang="en-US" sz="900" b="1" i="0" u="none" strike="noStrike" baseline="0" dirty="0">
                <a:solidFill>
                  <a:schemeClr val="tx1"/>
                </a:solidFill>
              </a:rPr>
              <a:t>1 Million</a:t>
            </a:r>
            <a:endParaRPr lang="en-US" sz="900" b="1" dirty="0">
              <a:solidFill>
                <a:schemeClr val="tx1"/>
              </a:solidFill>
            </a:endParaRPr>
          </a:p>
        </p:txBody>
      </p:sp>
      <p:sp>
        <p:nvSpPr>
          <p:cNvPr id="17" name="TextBox 16">
            <a:extLst>
              <a:ext uri="{FF2B5EF4-FFF2-40B4-BE49-F238E27FC236}">
                <a16:creationId xmlns:a16="http://schemas.microsoft.com/office/drawing/2014/main" id="{7C603A86-DE9B-253D-07FD-3CBCA116FFE9}"/>
              </a:ext>
            </a:extLst>
          </p:cNvPr>
          <p:cNvSpPr txBox="1"/>
          <p:nvPr/>
        </p:nvSpPr>
        <p:spPr>
          <a:xfrm>
            <a:off x="7017478" y="2851228"/>
            <a:ext cx="1453421" cy="488211"/>
          </a:xfrm>
          <a:prstGeom prst="rect">
            <a:avLst/>
          </a:prstGeom>
          <a:solidFill>
            <a:srgbClr val="FFFFFF"/>
          </a:solidFill>
        </p:spPr>
        <p:txBody>
          <a:bodyPr wrap="square" anchor="ctr">
            <a:spAutoFit/>
          </a:bodyPr>
          <a:lstStyle/>
          <a:p>
            <a:pPr algn="ctr">
              <a:lnSpc>
                <a:spcPct val="150000"/>
              </a:lnSpc>
            </a:pPr>
            <a:r>
              <a:rPr lang="en-US" sz="900" kern="1200" spc="-20" dirty="0">
                <a:solidFill>
                  <a:srgbClr val="292827"/>
                </a:solidFill>
                <a:ea typeface="Cambria" panose="02040503050406030204" pitchFamily="18" charset="0"/>
                <a:cs typeface="Poppins" panose="00000500000000000000" pitchFamily="2" charset="0"/>
              </a:rPr>
              <a:t>Global Market of Computers,2032 </a:t>
            </a:r>
          </a:p>
          <a:p>
            <a:pPr algn="ctr">
              <a:lnSpc>
                <a:spcPct val="150000"/>
              </a:lnSpc>
            </a:pPr>
            <a:r>
              <a:rPr lang="en-US" sz="900" b="1" i="0" u="none" strike="noStrike" baseline="0" dirty="0">
                <a:solidFill>
                  <a:schemeClr val="tx1"/>
                </a:solidFill>
              </a:rPr>
              <a:t>2 Million</a:t>
            </a:r>
            <a:endParaRPr lang="en-US" sz="900" b="1" dirty="0">
              <a:solidFill>
                <a:schemeClr val="tx1"/>
              </a:solidFill>
            </a:endParaRPr>
          </a:p>
        </p:txBody>
      </p:sp>
      <p:pic>
        <p:nvPicPr>
          <p:cNvPr id="4" name="Picture 3">
            <a:extLst>
              <a:ext uri="{FF2B5EF4-FFF2-40B4-BE49-F238E27FC236}">
                <a16:creationId xmlns:a16="http://schemas.microsoft.com/office/drawing/2014/main" id="{49F392FA-3D1E-BECF-784F-F642E30D292A}"/>
              </a:ext>
            </a:extLst>
          </p:cNvPr>
          <p:cNvPicPr>
            <a:picLocks noChangeAspect="1"/>
          </p:cNvPicPr>
          <p:nvPr/>
        </p:nvPicPr>
        <p:blipFill>
          <a:blip r:embed="rId6"/>
          <a:stretch>
            <a:fillRect/>
          </a:stretch>
        </p:blipFill>
        <p:spPr>
          <a:xfrm>
            <a:off x="7873396" y="1443168"/>
            <a:ext cx="1453420" cy="189143"/>
          </a:xfrm>
          <a:prstGeom prst="rect">
            <a:avLst/>
          </a:prstGeom>
        </p:spPr>
      </p:pic>
    </p:spTree>
    <p:extLst>
      <p:ext uri="{BB962C8B-B14F-4D97-AF65-F5344CB8AC3E}">
        <p14:creationId xmlns:p14="http://schemas.microsoft.com/office/powerpoint/2010/main" val="10684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1" y="1729267"/>
            <a:ext cx="5073650" cy="681832"/>
          </a:xfrm>
        </p:spPr>
        <p:txBody>
          <a:bodyPr anchor="t">
            <a:noAutofit/>
          </a:bodyPr>
          <a:lstStyle/>
          <a:p>
            <a:pPr>
              <a:lnSpc>
                <a:spcPct val="100000"/>
              </a:lnSpc>
            </a:pPr>
            <a:r>
              <a:rPr lang="en-IN" dirty="0">
                <a:solidFill>
                  <a:schemeClr val="accent1"/>
                </a:solidFill>
              </a:rPr>
              <a:t>MARKET OVERVIEW </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420852"/>
            <a:ext cx="7321550" cy="1500187"/>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206069"/>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0062E8-233C-7D2C-72C1-2482A4901ED9}"/>
              </a:ext>
            </a:extLst>
          </p:cNvPr>
          <p:cNvSpPr txBox="1"/>
          <p:nvPr/>
        </p:nvSpPr>
        <p:spPr>
          <a:xfrm>
            <a:off x="400050" y="2250641"/>
            <a:ext cx="4743450" cy="189192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Drivers &amp; Challenges</a:t>
            </a:r>
          </a:p>
          <a:p>
            <a:pPr marR="0" lvl="0" algn="l" defTabSz="914400" rtl="0" eaLnBrk="1" fontAlgn="auto" latinLnBrk="0" hangingPunct="1">
              <a:lnSpc>
                <a:spcPct val="150000"/>
              </a:lnSpc>
              <a:spcBef>
                <a:spcPts val="0"/>
              </a:spcBef>
              <a:spcAft>
                <a:spcPts val="0"/>
              </a:spcAft>
              <a:buClr>
                <a:srgbClr val="000000"/>
              </a:buClr>
              <a:buSzPts val="8800"/>
              <a:tabLst/>
              <a:defRPr/>
            </a:pPr>
            <a:r>
              <a:rPr kumimoji="0" lang="en-US" sz="1200" b="1"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Market Attractiveness - Porters Five Analysis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New Entrants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Suppliers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Bargaining Power of Buyers</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Threat of Substitute</a:t>
            </a:r>
          </a:p>
          <a:p>
            <a:pPr marL="171450" marR="0" lvl="0" indent="-171450" algn="l" defTabSz="914400" rtl="0" eaLnBrk="1" fontAlgn="auto" latinLnBrk="0" hangingPunct="1">
              <a:lnSpc>
                <a:spcPct val="150000"/>
              </a:lnSpc>
              <a:spcBef>
                <a:spcPts val="0"/>
              </a:spcBef>
              <a:spcAft>
                <a:spcPts val="0"/>
              </a:spcAft>
              <a:buClr>
                <a:srgbClr val="000000"/>
              </a:buClr>
              <a:buSzPct val="100000"/>
              <a:buFont typeface="Courier New" panose="02070309020205020404" pitchFamily="49" charset="0"/>
              <a:buChar char="o"/>
              <a:tabLst/>
              <a:defRPr/>
            </a:pPr>
            <a:r>
              <a:rPr kumimoji="0" lang="en-US" sz="1100" i="0" u="none" strike="noStrike" kern="0" cap="none" spc="0" normalizeH="0" baseline="0" noProof="0" dirty="0">
                <a:ln>
                  <a:noFill/>
                </a:ln>
                <a:solidFill>
                  <a:srgbClr val="000000"/>
                </a:solidFill>
                <a:effectLst/>
                <a:uLnTx/>
                <a:uFillTx/>
                <a:latin typeface="Poppins" panose="00000500000000000000" pitchFamily="2" charset="0"/>
                <a:ea typeface="Arial"/>
                <a:cs typeface="Poppins" panose="00000500000000000000" pitchFamily="2" charset="0"/>
                <a:sym typeface="Poppins"/>
              </a:rPr>
              <a:t>Intensity of Competitive Rivalry</a:t>
            </a:r>
            <a:endParaRPr lang="en-IN" sz="1200" dirty="0"/>
          </a:p>
        </p:txBody>
      </p:sp>
      <p:sp>
        <p:nvSpPr>
          <p:cNvPr id="9" name="TextBox 8">
            <a:extLst>
              <a:ext uri="{FF2B5EF4-FFF2-40B4-BE49-F238E27FC236}">
                <a16:creationId xmlns:a16="http://schemas.microsoft.com/office/drawing/2014/main" id="{F454D972-9733-82BD-7B66-E55DF10501F4}"/>
              </a:ext>
            </a:extLst>
          </p:cNvPr>
          <p:cNvSpPr txBox="1"/>
          <p:nvPr/>
        </p:nvSpPr>
        <p:spPr>
          <a:xfrm>
            <a:off x="400050" y="4740561"/>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86397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DRIVERS &amp; OPPORTUNITIES </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715982048"/>
              </p:ext>
            </p:extLst>
          </p:nvPr>
        </p:nvGraphicFramePr>
        <p:xfrm>
          <a:off x="333828" y="914400"/>
          <a:ext cx="11494377" cy="3011557"/>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35495">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The Expanding Global Industry As A Key Driver For Global Market of Computers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576062">
                <a:tc>
                  <a:txBody>
                    <a:bodyPr/>
                    <a:lstStyle/>
                    <a:p>
                      <a:pPr marL="174625" marR="0" lvl="0" indent="-174625" algn="just" defTabSz="914400" rtl="0" eaLnBrk="1" fontAlgn="auto" latinLnBrk="0" hangingPunct="1">
                        <a:lnSpc>
                          <a:spcPct val="150000"/>
                        </a:lnSpc>
                        <a:spcBef>
                          <a:spcPts val="6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expansion of the Type_1 industry is significantly shaping the global computer market. Technological advancements and innovative applications in Type_1 fields such as AI, cloud computing and IoT are escalating the demand for high-performance computers. These developments are promoting inter-industry collaborations, fueling the demand for specialized, more efficient computing technologies. The resulting surge in manufacturing and sales of computers is stimulating market growth worldwide.
The increase in online activities from remote work and virtual learning environments, products of the Type_1 industry boom, has also led to a rise in computer sales. Companies are seizing this opportunity by launching advanced computing devices tailored to these novel necessities. Additionally, as Type_1 industry evolves, it will require more complex, powerful computing solutions, thus ensuring the perpetual growth and vitality of the global computer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05900FF9-41C5-4EB0-B623-48A7F99D99E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b="19795"/>
          <a:stretch/>
        </p:blipFill>
        <p:spPr>
          <a:xfrm>
            <a:off x="328956" y="3581401"/>
            <a:ext cx="11522439" cy="2829340"/>
          </a:xfrm>
          <a:prstGeom prst="rect">
            <a:avLst/>
          </a:prstGeom>
        </p:spPr>
      </p:pic>
    </p:spTree>
    <p:extLst>
      <p:ext uri="{BB962C8B-B14F-4D97-AF65-F5344CB8AC3E}">
        <p14:creationId xmlns:p14="http://schemas.microsoft.com/office/powerpoint/2010/main" val="29998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 MARKET RESTRAINTS &amp; CHALLENGES</a:t>
            </a:r>
          </a:p>
        </p:txBody>
      </p:sp>
      <p:graphicFrame>
        <p:nvGraphicFramePr>
          <p:cNvPr id="6" name="Table 5">
            <a:extLst>
              <a:ext uri="{FF2B5EF4-FFF2-40B4-BE49-F238E27FC236}">
                <a16:creationId xmlns:a16="http://schemas.microsoft.com/office/drawing/2014/main" id="{1B46DE8A-0345-CCA5-AF2D-CCA1857606A6}"/>
              </a:ext>
            </a:extLst>
          </p:cNvPr>
          <p:cNvGraphicFramePr>
            <a:graphicFrameLocks noGrp="1"/>
          </p:cNvGraphicFramePr>
          <p:nvPr>
            <p:extLst>
              <p:ext uri="{D42A27DB-BD31-4B8C-83A1-F6EECF244321}">
                <p14:modId xmlns:p14="http://schemas.microsoft.com/office/powerpoint/2010/main" val="2625418359"/>
              </p:ext>
            </p:extLst>
          </p:nvPr>
        </p:nvGraphicFramePr>
        <p:xfrm>
          <a:off x="311603" y="914953"/>
          <a:ext cx="11494377" cy="2639570"/>
        </p:xfrm>
        <a:graphic>
          <a:graphicData uri="http://schemas.openxmlformats.org/drawingml/2006/table">
            <a:tbl>
              <a:tblPr firstRow="1" bandRow="1">
                <a:tableStyleId>{5940675A-B579-460E-94D1-54222C63F5DA}</a:tableStyleId>
              </a:tblPr>
              <a:tblGrid>
                <a:gridCol w="11494377">
                  <a:extLst>
                    <a:ext uri="{9D8B030D-6E8A-4147-A177-3AD203B41FA5}">
                      <a16:colId xmlns:a16="http://schemas.microsoft.com/office/drawing/2014/main" val="3541727421"/>
                    </a:ext>
                  </a:extLst>
                </a:gridCol>
              </a:tblGrid>
              <a:tr h="446708">
                <a:tc>
                  <a:txBody>
                    <a:bodyPr/>
                    <a:lstStyle/>
                    <a:p>
                      <a:pPr marL="0" marR="0" lvl="3" indent="0" algn="just" defTabSz="5842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mn-lt"/>
                          <a:ea typeface="Poppins"/>
                          <a:cs typeface="Poppins" panose="00000500000000000000" pitchFamily="2" charset="0"/>
                          <a:sym typeface="Poppins"/>
                        </a:rPr>
                        <a:t>High Initial Investment And Setup Costs Are Posing Challenge To The Growth Of The Market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3814293"/>
                  </a:ext>
                </a:extLst>
              </a:tr>
              <a:tr h="2192862">
                <a:tc>
                  <a:txBody>
                    <a:bodyPr/>
                    <a:lstStyle/>
                    <a:p>
                      <a:pPr marL="174625" marR="0" lvl="0" indent="-174625" algn="just" defTabSz="914400" rtl="0" eaLnBrk="1" fontAlgn="auto" latinLnBrk="0" hangingPunct="1">
                        <a:lnSpc>
                          <a:spcPct val="150000"/>
                        </a:lnSpc>
                        <a:spcBef>
                          <a:spcPts val="200"/>
                        </a:spcBef>
                        <a:spcAft>
                          <a:spcPts val="0"/>
                        </a:spcAft>
                        <a:buClr>
                          <a:srgbClr val="212529"/>
                        </a:buClr>
                        <a:buSzPts val="1600"/>
                        <a:buFont typeface="Arial"/>
                        <a:buChar char="•"/>
                        <a:tabLst/>
                        <a:defRPr/>
                      </a:pPr>
                      <a:r>
                        <a:rPr kumimoji="0" lang="en-US" sz="1000" b="0" i="0" u="none" strike="noStrike" kern="1200" cap="none" spc="0" normalizeH="0" baseline="0" dirty="0">
                          <a:ln>
                            <a:noFill/>
                          </a:ln>
                          <a:solidFill>
                            <a:srgbClr val="1F1F1F"/>
                          </a:solidFill>
                          <a:effectLst/>
                          <a:uFillTx/>
                          <a:latin typeface="+mn-lt"/>
                          <a:ea typeface="Poppins Bold"/>
                          <a:cs typeface="Poppins Bold"/>
                          <a:sym typeface="Poppins"/>
                        </a:rPr>
                        <a:t>The global computer market is experiencing an impressive surge due to rapidly advancing technology and increased digitization across various sectors. However, one of the significant hindrances to its growth is the high initial investment and setup costs. Establishing a presence in this highly competitive market requires substantial capital to attain cutting-edge technology, skilled labor, and infrastructure. Small businesses and startups are especially affected by these prohibitive costs, which limit their capacity to keep pace with larger, well-established competitors.
Moreover, the high cost factor extends to setting up advanced manufacturing facilities and implementing research and development initiatives to drive product innovation. It is especially true for markets in developing economies where funding is a significant issue. Coupled with this, the expense of maintaining and upgrading equipment, software, and systems also contributes to these high costs. Consequently, these resource-intensive requirements pose a formidable challenge, hampering the expansion and overall sustainability of businesses in the global computer market.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14829377"/>
                  </a:ext>
                </a:extLst>
              </a:tr>
            </a:tbl>
          </a:graphicData>
        </a:graphic>
      </p:graphicFrame>
      <p:pic>
        <p:nvPicPr>
          <p:cNvPr id="4" name="Picture 3">
            <a:extLst>
              <a:ext uri="{FF2B5EF4-FFF2-40B4-BE49-F238E27FC236}">
                <a16:creationId xmlns:a16="http://schemas.microsoft.com/office/drawing/2014/main" id="{CE9BB153-E78F-42D3-8D3C-D4810B928E2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11603" y="3554522"/>
            <a:ext cx="11494377" cy="2876095"/>
          </a:xfrm>
          <a:prstGeom prst="rect">
            <a:avLst/>
          </a:prstGeom>
        </p:spPr>
      </p:pic>
    </p:spTree>
    <p:extLst>
      <p:ext uri="{BB962C8B-B14F-4D97-AF65-F5344CB8AC3E}">
        <p14:creationId xmlns:p14="http://schemas.microsoft.com/office/powerpoint/2010/main" val="258905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30-5828-736C-9950-EB096EB76C35}"/>
              </a:ext>
            </a:extLst>
          </p:cNvPr>
          <p:cNvSpPr>
            <a:spLocks noGrp="1"/>
          </p:cNvSpPr>
          <p:nvPr>
            <p:ph type="title"/>
          </p:nvPr>
        </p:nvSpPr>
        <p:spPr/>
        <p:txBody>
          <a:bodyPr/>
          <a:lstStyle/>
          <a:p>
            <a:r>
              <a:rPr lang="en-IN" dirty="0"/>
              <a:t>MARKET OVERVIEW</a:t>
            </a:r>
          </a:p>
        </p:txBody>
      </p:sp>
      <p:grpSp>
        <p:nvGrpSpPr>
          <p:cNvPr id="10" name="Group 9">
            <a:extLst>
              <a:ext uri="{FF2B5EF4-FFF2-40B4-BE49-F238E27FC236}">
                <a16:creationId xmlns:a16="http://schemas.microsoft.com/office/drawing/2014/main" id="{E1F2220C-55DC-52C3-78B2-0F6C87659855}"/>
              </a:ext>
            </a:extLst>
          </p:cNvPr>
          <p:cNvGrpSpPr/>
          <p:nvPr/>
        </p:nvGrpSpPr>
        <p:grpSpPr>
          <a:xfrm>
            <a:off x="560156" y="1067016"/>
            <a:ext cx="11072354" cy="5238534"/>
            <a:chOff x="560155" y="1388793"/>
            <a:chExt cx="22866056" cy="10818351"/>
          </a:xfrm>
        </p:grpSpPr>
        <p:pic>
          <p:nvPicPr>
            <p:cNvPr id="3" name="Picture 2">
              <a:extLst>
                <a:ext uri="{FF2B5EF4-FFF2-40B4-BE49-F238E27FC236}">
                  <a16:creationId xmlns:a16="http://schemas.microsoft.com/office/drawing/2014/main" id="{152DA992-A6B4-FC36-50C8-79C5EE88937D}"/>
                </a:ext>
              </a:extLst>
            </p:cNvPr>
            <p:cNvPicPr>
              <a:picLocks noChangeAspect="1"/>
            </p:cNvPicPr>
            <p:nvPr/>
          </p:nvPicPr>
          <p:blipFill>
            <a:blip r:embed="rId2" cstate="print"/>
            <a:stretch>
              <a:fillRect/>
            </a:stretch>
          </p:blipFill>
          <p:spPr>
            <a:xfrm>
              <a:off x="740199" y="7053392"/>
              <a:ext cx="10310008" cy="5153752"/>
            </a:xfrm>
            <a:prstGeom prst="rect">
              <a:avLst/>
            </a:prstGeom>
          </p:spPr>
        </p:pic>
        <p:pic>
          <p:nvPicPr>
            <p:cNvPr id="5" name="Picture 4">
              <a:extLst>
                <a:ext uri="{FF2B5EF4-FFF2-40B4-BE49-F238E27FC236}">
                  <a16:creationId xmlns:a16="http://schemas.microsoft.com/office/drawing/2014/main" id="{19D6D702-3965-24B2-C4DB-B9D051AB4B8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2275367" y="8080901"/>
              <a:ext cx="11150844" cy="4047561"/>
            </a:xfrm>
            <a:prstGeom prst="rect">
              <a:avLst/>
            </a:prstGeom>
          </p:spPr>
        </p:pic>
        <p:pic>
          <p:nvPicPr>
            <p:cNvPr id="6" name="Picture 5">
              <a:extLst>
                <a:ext uri="{FF2B5EF4-FFF2-40B4-BE49-F238E27FC236}">
                  <a16:creationId xmlns:a16="http://schemas.microsoft.com/office/drawing/2014/main" id="{7F3415C2-C147-0D00-0FAF-EE8235221EBD}"/>
                </a:ext>
              </a:extLst>
            </p:cNvPr>
            <p:cNvPicPr>
              <a:picLocks noChangeAspect="1"/>
            </p:cNvPicPr>
            <p:nvPr/>
          </p:nvPicPr>
          <p:blipFill>
            <a:blip r:embed="rId5"/>
            <a:stretch>
              <a:fillRect/>
            </a:stretch>
          </p:blipFill>
          <p:spPr>
            <a:xfrm>
              <a:off x="12052453" y="7378329"/>
              <a:ext cx="1912786" cy="426757"/>
            </a:xfrm>
            <a:prstGeom prst="rect">
              <a:avLst/>
            </a:prstGeom>
          </p:spPr>
        </p:pic>
        <p:pic>
          <p:nvPicPr>
            <p:cNvPr id="7" name="Picture 6">
              <a:extLst>
                <a:ext uri="{FF2B5EF4-FFF2-40B4-BE49-F238E27FC236}">
                  <a16:creationId xmlns:a16="http://schemas.microsoft.com/office/drawing/2014/main" id="{E04B061D-192A-2E2A-2EBF-65B877E19E26}"/>
                </a:ext>
              </a:extLst>
            </p:cNvPr>
            <p:cNvPicPr>
              <a:picLocks noChangeAspect="1"/>
            </p:cNvPicPr>
            <p:nvPr/>
          </p:nvPicPr>
          <p:blipFill>
            <a:blip r:embed="rId6"/>
            <a:stretch>
              <a:fillRect/>
            </a:stretch>
          </p:blipFill>
          <p:spPr>
            <a:xfrm>
              <a:off x="560155" y="1584185"/>
              <a:ext cx="10608075" cy="5273815"/>
            </a:xfrm>
            <a:prstGeom prst="rect">
              <a:avLst/>
            </a:prstGeom>
          </p:spPr>
        </p:pic>
        <p:pic>
          <p:nvPicPr>
            <p:cNvPr id="8" name="Picture 7">
              <a:extLst>
                <a:ext uri="{FF2B5EF4-FFF2-40B4-BE49-F238E27FC236}">
                  <a16:creationId xmlns:a16="http://schemas.microsoft.com/office/drawing/2014/main" id="{07B7D511-0CC9-9E11-6CB6-BECC2A7C9A5E}"/>
                </a:ext>
              </a:extLst>
            </p:cNvPr>
            <p:cNvPicPr>
              <a:picLocks noChangeAspect="1"/>
            </p:cNvPicPr>
            <p:nvPr/>
          </p:nvPicPr>
          <p:blipFill>
            <a:blip r:embed="rId2" cstate="print"/>
            <a:stretch>
              <a:fillRect/>
            </a:stretch>
          </p:blipFill>
          <p:spPr>
            <a:xfrm>
              <a:off x="11992495" y="1388793"/>
              <a:ext cx="11432340" cy="5664597"/>
            </a:xfrm>
            <a:prstGeom prst="rect">
              <a:avLst/>
            </a:prstGeom>
          </p:spPr>
        </p:pic>
      </p:grpSp>
    </p:spTree>
    <p:extLst>
      <p:ext uri="{BB962C8B-B14F-4D97-AF65-F5344CB8AC3E}">
        <p14:creationId xmlns:p14="http://schemas.microsoft.com/office/powerpoint/2010/main" val="12000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D29F-D306-8F95-78A6-37A77A11A441}"/>
              </a:ext>
            </a:extLst>
          </p:cNvPr>
          <p:cNvSpPr>
            <a:spLocks noGrp="1"/>
          </p:cNvSpPr>
          <p:nvPr>
            <p:ph type="title"/>
          </p:nvPr>
        </p:nvSpPr>
        <p:spPr/>
        <p:txBody>
          <a:bodyPr/>
          <a:lstStyle/>
          <a:p>
            <a:pPr>
              <a:lnSpc>
                <a:spcPct val="100000"/>
              </a:lnSpc>
            </a:pPr>
            <a:r>
              <a:rPr lang="en-US" dirty="0"/>
              <a:t>MARKET SEGMENTATION</a:t>
            </a:r>
          </a:p>
        </p:txBody>
      </p:sp>
      <p:sp>
        <p:nvSpPr>
          <p:cNvPr id="13" name="TextBox 12">
            <a:extLst>
              <a:ext uri="{FF2B5EF4-FFF2-40B4-BE49-F238E27FC236}">
                <a16:creationId xmlns:a16="http://schemas.microsoft.com/office/drawing/2014/main" id="{600C4BB0-41D6-A1DE-104D-F3B18E42C5D8}"/>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49" name="TextBox 48">
            <a:extLst>
              <a:ext uri="{FF2B5EF4-FFF2-40B4-BE49-F238E27FC236}">
                <a16:creationId xmlns:a16="http://schemas.microsoft.com/office/drawing/2014/main" id="{F643C858-3887-4E64-8A14-66D271B80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34" name="Title 1">
            <a:extLst>
              <a:ext uri="{FF2B5EF4-FFF2-40B4-BE49-F238E27FC236}">
                <a16:creationId xmlns:a16="http://schemas.microsoft.com/office/drawing/2014/main" id="{3C1D3963-BB2F-472A-B1F9-28E5DA0CFAD7}"/>
              </a:ext>
            </a:extLst>
          </p:cNvPr>
          <p:cNvSpPr txBox="1">
            <a:spLocks/>
          </p:cNvSpPr>
          <p:nvPr/>
        </p:nvSpPr>
        <p:spPr>
          <a:xfrm>
            <a:off x="333167" y="1859940"/>
            <a:ext cx="11349576" cy="1565468"/>
          </a:xfrm>
          <a:prstGeom prst="rect">
            <a:avLst/>
          </a:prstGeom>
          <a:effectLst/>
        </p:spPr>
        <p:txBody>
          <a:bodyPr vert="horz" lIns="91440" tIns="45720" rIns="91440" bIns="45720" rtlCol="0" anchor="t">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endParaRPr lang="en-IN" dirty="0">
              <a:solidFill>
                <a:schemeClr val="accent5"/>
              </a:solidFill>
              <a:latin typeface="+mn-lt"/>
            </a:endParaRPr>
          </a:p>
        </p:txBody>
      </p:sp>
      <p:sp>
        <p:nvSpPr>
          <p:cNvPr id="4" name="TextBox 3">
            <a:extLst>
              <a:ext uri="{FF2B5EF4-FFF2-40B4-BE49-F238E27FC236}">
                <a16:creationId xmlns:a16="http://schemas.microsoft.com/office/drawing/2014/main" id="{BFA7B04E-9863-B5E9-D14B-DFABE4FA79E7}"/>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
        <p:nvSpPr>
          <p:cNvPr id="50" name="Rounded Rectangle 49"/>
          <p:cNvSpPr/>
          <p:nvPr/>
        </p:nvSpPr>
        <p:spPr>
          <a:xfrm>
            <a:off x="45720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TYPE_1</a:t>
            </a:r>
          </a:p>
        </p:txBody>
      </p:sp>
      <p:sp>
        <p:nvSpPr>
          <p:cNvPr id="51" name="Rectangle 50"/>
          <p:cNvSpPr/>
          <p:nvPr/>
        </p:nvSpPr>
        <p:spPr>
          <a:xfrm>
            <a:off x="45720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Point_1.1</a:t>
            </a:r>
          </a:p>
          <a:p>
            <a:pPr algn="l" marL="190500" indent="-190500">
              <a:marL val="635000"/>
              <a:indent val="-241300"/>
              <a:buChar char="○"/>
              <a:buFont typeface="Symbol"/>
              <a:buClr>
                <a:srgbClr val="000000"/>
              </a:buClr>
              <a:spcAft>
                <a:spcPts val="600"/>
              </a:spcAft>
              <a:lnSpc>
                <a:spcPts val="1800"/>
              </a:lnSpc>
            </a:pPr>
            <a:r>
              <a:rPr sz="1000">
                <a:solidFill>
                  <a:srgbClr val="000000"/>
                </a:solidFill>
              </a:rPr>
              <a:t>Point_1.2</a:t>
            </a:r>
          </a:p>
        </p:txBody>
      </p:sp>
      <p:sp>
        <p:nvSpPr>
          <p:cNvPr id="52" name="Rounded Rectangle 51"/>
          <p:cNvSpPr/>
          <p:nvPr/>
        </p:nvSpPr>
        <p:spPr>
          <a:xfrm>
            <a:off x="6187440" y="1828800"/>
            <a:ext cx="5547360" cy="274320"/>
          </a:xfrm>
          <a:prstGeom prst="roundRect">
            <a:avLst/>
          </a:prstGeom>
          <a:solidFill>
            <a:srgbClr val="31097E"/>
          </a:solidFill>
          <a:ln>
            <a:solidFill>
              <a:srgbClr val="31097E"/>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100" b="1">
                <a:solidFill>
                  <a:srgbClr val="FFFFFF"/>
                </a:solidFill>
              </a:defRPr>
            </a:pPr>
            <a:r>
              <a:t>BY TYPE_2</a:t>
            </a:r>
          </a:p>
        </p:txBody>
      </p:sp>
      <p:sp>
        <p:nvSpPr>
          <p:cNvPr id="53" name="Rectangle 52"/>
          <p:cNvSpPr/>
          <p:nvPr/>
        </p:nvSpPr>
        <p:spPr>
          <a:xfrm>
            <a:off x="6187440" y="2103120"/>
            <a:ext cx="5547360" cy="822960"/>
          </a:xfrm>
          <a:prstGeom prst="rect">
            <a:avLst/>
          </a:prstGeom>
          <a:solidFill>
            <a:srgbClr val="F2F2F2"/>
          </a:solidFill>
          <a:ln>
            <a:solidFill>
              <a:srgbClr val="F2F2F2"/>
            </a:solidFill>
          </a:ln>
        </p:spPr>
        <p:style>
          <a:lnRef idx="1">
            <a:schemeClr val="accent1"/>
          </a:lnRef>
          <a:fillRef idx="3">
            <a:schemeClr val="accent1"/>
          </a:fillRef>
          <a:effectRef idx="2">
            <a:schemeClr val="accent1"/>
          </a:effectRef>
          <a:fontRef idx="minor">
            <a:schemeClr val="lt1"/>
          </a:fontRef>
        </p:style>
        <p:txBody>
          <a:bodyPr rtlCol="0" anchor="t" wrap="square" bIns="152400"/>
          <a:lstStyle/>
          <a:p>
            <a:pPr algn="l" marL="190500" indent="-190500">
              <a:lstStyle/>
              <a:marL val="635000"/>
              <a:indent val="-241300"/>
              <a:buChar char="○"/>
              <a:buFont typeface="Symbol"/>
              <a:buClr>
                <a:srgbClr val="000000"/>
              </a:buClr>
              <a:spcAft>
                <a:spcPts val="600"/>
              </a:spcAft>
              <a:lnSpc>
                <a:spcPts val="1800"/>
              </a:lnSpc>
            </a:pPr>
            <a:r>
              <a:rPr sz="1000">
                <a:solidFill>
                  <a:srgbClr val="000000"/>
                </a:solidFill>
              </a:rPr>
              <a:t>Point_2.1</a:t>
            </a:r>
          </a:p>
        </p:txBody>
      </p:sp>
    </p:spTree>
    <p:extLst>
      <p:ext uri="{BB962C8B-B14F-4D97-AF65-F5344CB8AC3E}">
        <p14:creationId xmlns:p14="http://schemas.microsoft.com/office/powerpoint/2010/main" val="420491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130342" y="2361963"/>
            <a:ext cx="7029450" cy="889820"/>
          </a:xfrm>
        </p:spPr>
        <p:txBody>
          <a:bodyPr anchor="t">
            <a:normAutofit/>
          </a:bodyPr>
          <a:lstStyle/>
          <a:p>
            <a:pPr>
              <a:lnSpc>
                <a:spcPct val="100000"/>
              </a:lnSpc>
            </a:pPr>
            <a:r>
              <a:rPr lang="en-IN" dirty="0">
                <a:solidFill>
                  <a:schemeClr val="accent1"/>
                </a:solidFill>
              </a:rPr>
              <a:t>KEY MARKET INSIGHTS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886327"/>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684024"/>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A750-A7D4-D03A-9E6E-67E677CD3B37}"/>
              </a:ext>
            </a:extLst>
          </p:cNvPr>
          <p:cNvSpPr txBox="1"/>
          <p:nvPr/>
        </p:nvSpPr>
        <p:spPr>
          <a:xfrm>
            <a:off x="-26780" y="2908024"/>
            <a:ext cx="3655805" cy="1854354"/>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Top Investment and White Space Opportunities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Ecosystem Mapping</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Technological Advancements, Benefits, &amp; Impacts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Attractiveness Index, 2024</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PESTEL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Macro-Economic Indicators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Pricing Analysis</a:t>
            </a:r>
            <a:endParaRPr kumimoji="0" lang="en-IN"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DCE15B-F590-8029-907F-22E8F9B3EA34}"/>
              </a:ext>
            </a:extLst>
          </p:cNvPr>
          <p:cNvSpPr txBox="1"/>
          <p:nvPr/>
        </p:nvSpPr>
        <p:spPr>
          <a:xfrm>
            <a:off x="3116470" y="3107514"/>
            <a:ext cx="3655805" cy="1066959"/>
          </a:xfrm>
          <a:prstGeom prst="rect">
            <a:avLst/>
          </a:prstGeom>
          <a:noFill/>
        </p:spPr>
        <p:txBody>
          <a:bodyPr wrap="square">
            <a:spAutoFit/>
          </a:bodyPr>
          <a:lstStyle/>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Regulatory Landscape</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Key Success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Market Impacting Factors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Patent Analysis</a:t>
            </a:r>
          </a:p>
          <a:p>
            <a:pPr marL="514350" marR="0" lvl="0" indent="-285750" algn="l" defTabSz="914400" rtl="0" eaLnBrk="1" fontAlgn="auto" latinLnBrk="0" hangingPunct="1">
              <a:lnSpc>
                <a:spcPct val="100000"/>
              </a:lnSpc>
              <a:spcBef>
                <a:spcPts val="240"/>
              </a:spcBef>
              <a:spcAft>
                <a:spcPts val="240"/>
              </a:spcAft>
              <a:buClrTx/>
              <a:buSzTx/>
              <a:buFont typeface="Arial" panose="020B0604020202020204" pitchFamily="34" charset="0"/>
              <a:buChar char="•"/>
              <a:tabLst/>
              <a:defRPr/>
            </a:pPr>
            <a:r>
              <a:rPr kumimoji="0" lang="en-US" sz="1000" b="1" i="0" u="none" strike="noStrike" kern="100" cap="none" spc="0" normalizeH="0" baseline="0" noProof="0" dirty="0">
                <a:ln>
                  <a:noFill/>
                </a:ln>
                <a:solidFill>
                  <a:prstClr val="black"/>
                </a:solidFill>
                <a:effectLst/>
                <a:uLnTx/>
                <a:uFillTx/>
                <a:latin typeface="Poppins"/>
                <a:ea typeface="Calibri" panose="020F0502020204030204" pitchFamily="34" charset="0"/>
                <a:cs typeface="Calibri" panose="020F0502020204030204" pitchFamily="34" charset="0"/>
              </a:rPr>
              <a:t>Raw Material Analysis</a:t>
            </a:r>
          </a:p>
        </p:txBody>
      </p:sp>
      <p:sp>
        <p:nvSpPr>
          <p:cNvPr id="8" name="TextBox 7">
            <a:extLst>
              <a:ext uri="{FF2B5EF4-FFF2-40B4-BE49-F238E27FC236}">
                <a16:creationId xmlns:a16="http://schemas.microsoft.com/office/drawing/2014/main" id="{9085AD96-7AB2-D09E-B126-87B7959198B7}"/>
              </a:ext>
            </a:extLst>
          </p:cNvPr>
          <p:cNvSpPr txBox="1"/>
          <p:nvPr/>
        </p:nvSpPr>
        <p:spPr>
          <a:xfrm>
            <a:off x="400050" y="5264017"/>
            <a:ext cx="3065045"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55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CD52-28FA-BDBA-A154-73FE356129BC}"/>
              </a:ext>
            </a:extLst>
          </p:cNvPr>
          <p:cNvSpPr>
            <a:spLocks noGrp="1"/>
          </p:cNvSpPr>
          <p:nvPr>
            <p:ph type="title"/>
          </p:nvPr>
        </p:nvSpPr>
        <p:spPr/>
        <p:txBody>
          <a:bodyPr/>
          <a:lstStyle/>
          <a:p>
            <a:r>
              <a:rPr lang="en-US" dirty="0"/>
              <a:t>KEY MARKET INSIGHTS</a:t>
            </a:r>
          </a:p>
        </p:txBody>
      </p:sp>
      <p:grpSp>
        <p:nvGrpSpPr>
          <p:cNvPr id="11" name="Group 10">
            <a:extLst>
              <a:ext uri="{FF2B5EF4-FFF2-40B4-BE49-F238E27FC236}">
                <a16:creationId xmlns:a16="http://schemas.microsoft.com/office/drawing/2014/main" id="{40EFC6B1-2B45-F01D-0DF9-7BBBB1AB18C6}"/>
              </a:ext>
            </a:extLst>
          </p:cNvPr>
          <p:cNvGrpSpPr/>
          <p:nvPr/>
        </p:nvGrpSpPr>
        <p:grpSpPr>
          <a:xfrm>
            <a:off x="511854" y="1093893"/>
            <a:ext cx="11273746" cy="5165332"/>
            <a:chOff x="656996" y="1137435"/>
            <a:chExt cx="22984562" cy="12216754"/>
          </a:xfrm>
        </p:grpSpPr>
        <p:pic>
          <p:nvPicPr>
            <p:cNvPr id="6" name="Picture 5">
              <a:extLst>
                <a:ext uri="{FF2B5EF4-FFF2-40B4-BE49-F238E27FC236}">
                  <a16:creationId xmlns:a16="http://schemas.microsoft.com/office/drawing/2014/main" id="{11EDFA67-F381-852F-5F52-4B733A227060}"/>
                </a:ext>
              </a:extLst>
            </p:cNvPr>
            <p:cNvPicPr>
              <a:picLocks noChangeAspect="1"/>
            </p:cNvPicPr>
            <p:nvPr/>
          </p:nvPicPr>
          <p:blipFill>
            <a:blip r:embed="rId3"/>
            <a:stretch>
              <a:fillRect/>
            </a:stretch>
          </p:blipFill>
          <p:spPr>
            <a:xfrm>
              <a:off x="850865" y="7845682"/>
              <a:ext cx="10453455" cy="5508507"/>
            </a:xfrm>
            <a:prstGeom prst="rect">
              <a:avLst/>
            </a:prstGeom>
          </p:spPr>
        </p:pic>
        <p:pic>
          <p:nvPicPr>
            <p:cNvPr id="7" name="Picture 6">
              <a:extLst>
                <a:ext uri="{FF2B5EF4-FFF2-40B4-BE49-F238E27FC236}">
                  <a16:creationId xmlns:a16="http://schemas.microsoft.com/office/drawing/2014/main" id="{70D5C47E-9546-F815-7CDB-6B0409BCE9EB}"/>
                </a:ext>
              </a:extLst>
            </p:cNvPr>
            <p:cNvPicPr>
              <a:picLocks noChangeAspect="1"/>
            </p:cNvPicPr>
            <p:nvPr/>
          </p:nvPicPr>
          <p:blipFill>
            <a:blip r:embed="rId4"/>
            <a:stretch>
              <a:fillRect/>
            </a:stretch>
          </p:blipFill>
          <p:spPr>
            <a:xfrm>
              <a:off x="12192000" y="1361519"/>
              <a:ext cx="11449558" cy="6006325"/>
            </a:xfrm>
            <a:prstGeom prst="rect">
              <a:avLst/>
            </a:prstGeom>
          </p:spPr>
        </p:pic>
        <p:pic>
          <p:nvPicPr>
            <p:cNvPr id="9" name="Picture 8">
              <a:extLst>
                <a:ext uri="{FF2B5EF4-FFF2-40B4-BE49-F238E27FC236}">
                  <a16:creationId xmlns:a16="http://schemas.microsoft.com/office/drawing/2014/main" id="{83028B71-F3B2-1069-E446-E047559E1AAC}"/>
                </a:ext>
              </a:extLst>
            </p:cNvPr>
            <p:cNvPicPr>
              <a:picLocks noChangeAspect="1"/>
            </p:cNvPicPr>
            <p:nvPr/>
          </p:nvPicPr>
          <p:blipFill>
            <a:blip r:embed="rId5"/>
            <a:stretch>
              <a:fillRect/>
            </a:stretch>
          </p:blipFill>
          <p:spPr>
            <a:xfrm>
              <a:off x="656996" y="1137435"/>
              <a:ext cx="10647324" cy="6230409"/>
            </a:xfrm>
            <a:prstGeom prst="rect">
              <a:avLst/>
            </a:prstGeom>
          </p:spPr>
        </p:pic>
        <p:pic>
          <p:nvPicPr>
            <p:cNvPr id="10" name="Picture 9">
              <a:extLst>
                <a:ext uri="{FF2B5EF4-FFF2-40B4-BE49-F238E27FC236}">
                  <a16:creationId xmlns:a16="http://schemas.microsoft.com/office/drawing/2014/main" id="{4E18939F-E6D4-F0CE-31B2-82D058BCCE00}"/>
                </a:ext>
              </a:extLst>
            </p:cNvPr>
            <p:cNvPicPr>
              <a:picLocks noChangeAspect="1"/>
            </p:cNvPicPr>
            <p:nvPr/>
          </p:nvPicPr>
          <p:blipFill>
            <a:blip r:embed="rId6"/>
            <a:stretch>
              <a:fillRect/>
            </a:stretch>
          </p:blipFill>
          <p:spPr>
            <a:xfrm>
              <a:off x="12406508" y="7688382"/>
              <a:ext cx="10785987" cy="5448795"/>
            </a:xfrm>
            <a:prstGeom prst="rect">
              <a:avLst/>
            </a:prstGeom>
          </p:spPr>
        </p:pic>
      </p:grpSp>
    </p:spTree>
    <p:extLst>
      <p:ext uri="{BB962C8B-B14F-4D97-AF65-F5344CB8AC3E}">
        <p14:creationId xmlns:p14="http://schemas.microsoft.com/office/powerpoint/2010/main" val="351977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107930"/>
            <a:ext cx="7029450" cy="942220"/>
          </a:xfrm>
        </p:spPr>
        <p:txBody>
          <a:bodyPr anchor="t">
            <a:normAutofit fontScale="90000"/>
          </a:bodyPr>
          <a:lstStyle/>
          <a:p>
            <a:pPr defTabSz="457200">
              <a:lnSpc>
                <a:spcPct val="100000"/>
              </a:lnSpc>
              <a:buClr>
                <a:srgbClr val="000000"/>
              </a:buClr>
              <a:buSzPts val="8800"/>
              <a:defRPr/>
            </a:pPr>
            <a:r>
              <a:rPr lang="en-IN" dirty="0">
                <a:solidFill>
                  <a:schemeClr val="accent1"/>
                </a:solidFill>
              </a:rPr>
              <a:t>GLOBAL MARKET ANALYSIS,</a:t>
            </a:r>
            <a:br>
              <a:rPr lang="en-IN" dirty="0">
                <a:solidFill>
                  <a:schemeClr val="accent1"/>
                </a:solidFill>
              </a:rPr>
            </a:br>
            <a:r>
              <a:rPr lang="en-IN" dirty="0">
                <a:solidFill>
                  <a:schemeClr val="accent1"/>
                </a:solidFill>
              </a:rPr>
              <a:t>SEGMENTAL ANALYSIS</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042404"/>
            <a:ext cx="7321550" cy="1096254"/>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89947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B15A32-0C23-DE51-EB5B-0BADB356A83E}"/>
              </a:ext>
            </a:extLst>
          </p:cNvPr>
          <p:cNvSpPr txBox="1"/>
          <p:nvPr/>
        </p:nvSpPr>
        <p:spPr>
          <a:xfrm>
            <a:off x="400050" y="3121614"/>
            <a:ext cx="3975305" cy="343171"/>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prstClr val="black"/>
                </a:solidFill>
                <a:effectLst/>
                <a:uLnTx/>
                <a:uFillTx/>
                <a:latin typeface="Poppins"/>
                <a:ea typeface="+mn-ea"/>
                <a:cs typeface="+mn-cs"/>
                <a:sym typeface="Poppins"/>
              </a:rPr>
              <a:t>By Type_1,
By Type_2</a:t>
            </a:r>
          </a:p>
        </p:txBody>
      </p:sp>
      <p:sp>
        <p:nvSpPr>
          <p:cNvPr id="6" name="TextBox 5">
            <a:extLst>
              <a:ext uri="{FF2B5EF4-FFF2-40B4-BE49-F238E27FC236}">
                <a16:creationId xmlns:a16="http://schemas.microsoft.com/office/drawing/2014/main" id="{0E01F9CC-611D-20C6-3722-D77277E8BAF6}"/>
              </a:ext>
            </a:extLst>
          </p:cNvPr>
          <p:cNvSpPr txBox="1"/>
          <p:nvPr/>
        </p:nvSpPr>
        <p:spPr>
          <a:xfrm>
            <a:off x="400050" y="5446517"/>
            <a:ext cx="2984834"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898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GLOBAL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Global Market of Computers SIZE,  BY Type_1, 2019-2023 (USD Million)</a:t>
            </a:r>
          </a:p>
        </p:txBody>
      </p:sp>
      <p:sp>
        <p:nvSpPr>
          <p:cNvPr id="12" name="TextBox 11">
            <a:extLst>
              <a:ext uri="{FF2B5EF4-FFF2-40B4-BE49-F238E27FC236}">
                <a16:creationId xmlns:a16="http://schemas.microsoft.com/office/drawing/2014/main" id="{8086EEC6-54E7-40FD-8272-325B3F990A7C}"/>
              </a:ext>
            </a:extLst>
          </p:cNvPr>
          <p:cNvSpPr txBox="1"/>
          <p:nvPr/>
        </p:nvSpPr>
        <p:spPr>
          <a:xfrm>
            <a:off x="-810172" y="6105561"/>
            <a:ext cx="12735819"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0" name="Group 9">
            <a:extLst>
              <a:ext uri="{FF2B5EF4-FFF2-40B4-BE49-F238E27FC236}">
                <a16:creationId xmlns:a16="http://schemas.microsoft.com/office/drawing/2014/main" id="{F9A47BC1-B6B2-D0E9-BF36-7DAD7FBCA6C4}"/>
              </a:ext>
            </a:extLst>
          </p:cNvPr>
          <p:cNvGrpSpPr/>
          <p:nvPr/>
        </p:nvGrpSpPr>
        <p:grpSpPr>
          <a:xfrm>
            <a:off x="7215809" y="3498187"/>
            <a:ext cx="4709838" cy="2703829"/>
            <a:chOff x="339726" y="4751902"/>
            <a:chExt cx="11473602" cy="1557705"/>
          </a:xfrm>
        </p:grpSpPr>
        <p:sp>
          <p:nvSpPr>
            <p:cNvPr id="13" name="object 72">
              <a:extLst>
                <a:ext uri="{FF2B5EF4-FFF2-40B4-BE49-F238E27FC236}">
                  <a16:creationId xmlns:a16="http://schemas.microsoft.com/office/drawing/2014/main" id="{6E407B62-0FA8-ED99-5650-274692F33A2A}"/>
                </a:ext>
              </a:extLst>
            </p:cNvPr>
            <p:cNvSpPr/>
            <p:nvPr/>
          </p:nvSpPr>
          <p:spPr>
            <a:xfrm>
              <a:off x="339726" y="4860697"/>
              <a:ext cx="11473602" cy="1448910"/>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7C9663E-7D14-1F22-22D3-E1AEDE4CAB7A}"/>
                </a:ext>
              </a:extLst>
            </p:cNvPr>
            <p:cNvSpPr txBox="1"/>
            <p:nvPr/>
          </p:nvSpPr>
          <p:spPr>
            <a:xfrm>
              <a:off x="832438" y="4751902"/>
              <a:ext cx="3915006"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4" name="Picture 3">
            <a:extLst>
              <a:ext uri="{FF2B5EF4-FFF2-40B4-BE49-F238E27FC236}">
                <a16:creationId xmlns:a16="http://schemas.microsoft.com/office/drawing/2014/main" id="{8AC262D4-1299-B2FF-6963-BEE01954287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215809" y="3897808"/>
            <a:ext cx="4709838" cy="2207750"/>
          </a:xfrm>
          <a:prstGeom prst="rect">
            <a:avLst/>
          </a:prstGeom>
        </p:spPr>
      </p:pic>
      <p:graphicFrame>
        <p:nvGraphicFramePr>
          <p:cNvPr id="15" name="Table 14"/>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6" name="Chart 15"/>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42208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678407"/>
            <a:ext cx="6044293" cy="2274118"/>
          </a:xfrm>
        </p:spPr>
        <p:txBody>
          <a:bodyPr anchor="t">
            <a:normAutofit/>
          </a:bodyPr>
          <a:lstStyle/>
          <a:p>
            <a:pPr defTabSz="457200">
              <a:lnSpc>
                <a:spcPct val="120000"/>
              </a:lnSpc>
              <a:buClr>
                <a:srgbClr val="000000"/>
              </a:buClr>
              <a:buSzPts val="8800"/>
              <a:defRPr/>
            </a:pPr>
            <a:r>
              <a:rPr lang="en-US" sz="3200" dirty="0">
                <a:solidFill>
                  <a:schemeClr val="accent1"/>
                </a:solidFill>
                <a:effectLst>
                  <a:outerShdw blurRad="38100" dist="38100" dir="2700000" algn="tl">
                    <a:srgbClr val="000000">
                      <a:alpha val="43137"/>
                    </a:srgbClr>
                  </a:outerShdw>
                </a:effectLst>
              </a:rPr>
              <a:t>GLOBAL MARKET ANALYSIS BY REGION</a:t>
            </a:r>
            <a:endParaRPr lang="en-US" sz="1800" b="1" dirty="0">
              <a:solidFill>
                <a:schemeClr val="tx1"/>
              </a:solidFill>
              <a:latin typeface="+mn-lt"/>
            </a:endParaRP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4162657"/>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00320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46C62A-CAAE-9F09-8EA3-3A1964D11ADC}"/>
              </a:ext>
            </a:extLst>
          </p:cNvPr>
          <p:cNvSpPr txBox="1"/>
          <p:nvPr/>
        </p:nvSpPr>
        <p:spPr>
          <a:xfrm>
            <a:off x="400050" y="4517712"/>
            <a:ext cx="2819011"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4973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A5F-CAA7-7437-7C9C-23D46881E544}"/>
              </a:ext>
            </a:extLst>
          </p:cNvPr>
          <p:cNvSpPr>
            <a:spLocks noGrp="1"/>
          </p:cNvSpPr>
          <p:nvPr>
            <p:ph type="title"/>
          </p:nvPr>
        </p:nvSpPr>
        <p:spPr/>
        <p:txBody>
          <a:bodyPr/>
          <a:lstStyle/>
          <a:p>
            <a:r>
              <a:rPr lang="en-US" dirty="0"/>
              <a:t>GLOBAL MARKET ANALYSIS BY REGION</a:t>
            </a:r>
          </a:p>
        </p:txBody>
      </p:sp>
      <p:sp>
        <p:nvSpPr>
          <p:cNvPr id="3" name="Rectangle 2">
            <a:extLst>
              <a:ext uri="{FF2B5EF4-FFF2-40B4-BE49-F238E27FC236}">
                <a16:creationId xmlns:a16="http://schemas.microsoft.com/office/drawing/2014/main" id="{048A901E-B6B3-5453-30FA-C04543DE9243}"/>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E6C6E104-91C3-17CD-95A1-A99CCBE1E6D2}"/>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Global Market of Computers: REGIONAL ANALYSIS, 2019-2023 (USD Million)</a:t>
            </a:r>
          </a:p>
        </p:txBody>
      </p:sp>
      <p:pic>
        <p:nvPicPr>
          <p:cNvPr id="7" name="Picture 6">
            <a:extLst>
              <a:ext uri="{FF2B5EF4-FFF2-40B4-BE49-F238E27FC236}">
                <a16:creationId xmlns:a16="http://schemas.microsoft.com/office/drawing/2014/main" id="{04A18040-5D87-8487-02B8-3EEB8F44380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44713" y="1614022"/>
            <a:ext cx="6253902" cy="2812835"/>
          </a:xfrm>
          <a:prstGeom prst="rect">
            <a:avLst/>
          </a:prstGeom>
        </p:spPr>
      </p:pic>
      <p:sp>
        <p:nvSpPr>
          <p:cNvPr id="8" name="Rectangle: Rounded Corners 7">
            <a:extLst>
              <a:ext uri="{FF2B5EF4-FFF2-40B4-BE49-F238E27FC236}">
                <a16:creationId xmlns:a16="http://schemas.microsoft.com/office/drawing/2014/main" id="{C7FCC77D-A509-0C90-1001-CF2C738DD3EA}"/>
              </a:ext>
            </a:extLst>
          </p:cNvPr>
          <p:cNvSpPr/>
          <p:nvPr/>
        </p:nvSpPr>
        <p:spPr>
          <a:xfrm>
            <a:off x="961653" y="2111583"/>
            <a:ext cx="1626919" cy="3153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North America</a:t>
            </a:r>
          </a:p>
        </p:txBody>
      </p:sp>
      <p:sp>
        <p:nvSpPr>
          <p:cNvPr id="9" name="Isosceles Triangle 8">
            <a:extLst>
              <a:ext uri="{FF2B5EF4-FFF2-40B4-BE49-F238E27FC236}">
                <a16:creationId xmlns:a16="http://schemas.microsoft.com/office/drawing/2014/main" id="{FAAB6FC2-1E1F-595C-B30F-954A7F0E46A8}"/>
              </a:ext>
            </a:extLst>
          </p:cNvPr>
          <p:cNvSpPr/>
          <p:nvPr/>
        </p:nvSpPr>
        <p:spPr>
          <a:xfrm flipV="1">
            <a:off x="1626522" y="2426971"/>
            <a:ext cx="297180" cy="111442"/>
          </a:xfrm>
          <a:prstGeom prst="triangle">
            <a:avLst>
              <a:gd name="adj" fmla="val 4839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0" name="Rectangle: Rounded Corners 9">
            <a:extLst>
              <a:ext uri="{FF2B5EF4-FFF2-40B4-BE49-F238E27FC236}">
                <a16:creationId xmlns:a16="http://schemas.microsoft.com/office/drawing/2014/main" id="{6BD5CA7A-C8CD-F09B-9C22-901DDD132FDA}"/>
              </a:ext>
            </a:extLst>
          </p:cNvPr>
          <p:cNvSpPr/>
          <p:nvPr/>
        </p:nvSpPr>
        <p:spPr>
          <a:xfrm>
            <a:off x="3235917" y="1863933"/>
            <a:ext cx="1088434" cy="315388"/>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Europe</a:t>
            </a:r>
          </a:p>
        </p:txBody>
      </p:sp>
      <p:sp>
        <p:nvSpPr>
          <p:cNvPr id="11" name="Isosceles Triangle 10">
            <a:extLst>
              <a:ext uri="{FF2B5EF4-FFF2-40B4-BE49-F238E27FC236}">
                <a16:creationId xmlns:a16="http://schemas.microsoft.com/office/drawing/2014/main" id="{6DF3873E-6A43-B356-9416-8EA3826A0559}"/>
              </a:ext>
            </a:extLst>
          </p:cNvPr>
          <p:cNvSpPr/>
          <p:nvPr/>
        </p:nvSpPr>
        <p:spPr>
          <a:xfrm flipV="1">
            <a:off x="3631543" y="2179321"/>
            <a:ext cx="297180" cy="111442"/>
          </a:xfrm>
          <a:prstGeom prst="triangle">
            <a:avLst>
              <a:gd name="adj" fmla="val 4839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2" name="Rectangle: Rounded Corners 11">
            <a:extLst>
              <a:ext uri="{FF2B5EF4-FFF2-40B4-BE49-F238E27FC236}">
                <a16:creationId xmlns:a16="http://schemas.microsoft.com/office/drawing/2014/main" id="{CCBCA0B0-1AF9-F014-5315-1A49F3DF1196}"/>
              </a:ext>
            </a:extLst>
          </p:cNvPr>
          <p:cNvSpPr/>
          <p:nvPr/>
        </p:nvSpPr>
        <p:spPr>
          <a:xfrm>
            <a:off x="4207515" y="2337015"/>
            <a:ext cx="1069336" cy="315388"/>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APAC</a:t>
            </a:r>
          </a:p>
        </p:txBody>
      </p:sp>
      <p:sp>
        <p:nvSpPr>
          <p:cNvPr id="13" name="Isosceles Triangle 12">
            <a:extLst>
              <a:ext uri="{FF2B5EF4-FFF2-40B4-BE49-F238E27FC236}">
                <a16:creationId xmlns:a16="http://schemas.microsoft.com/office/drawing/2014/main" id="{945CB9F0-39D2-9588-9896-D834B8218062}"/>
              </a:ext>
            </a:extLst>
          </p:cNvPr>
          <p:cNvSpPr/>
          <p:nvPr/>
        </p:nvSpPr>
        <p:spPr>
          <a:xfrm flipV="1">
            <a:off x="4593592" y="2652403"/>
            <a:ext cx="297180" cy="111442"/>
          </a:xfrm>
          <a:prstGeom prst="triangle">
            <a:avLst>
              <a:gd name="adj" fmla="val 4839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4" name="Rectangle: Rounded Corners 13">
            <a:extLst>
              <a:ext uri="{FF2B5EF4-FFF2-40B4-BE49-F238E27FC236}">
                <a16:creationId xmlns:a16="http://schemas.microsoft.com/office/drawing/2014/main" id="{20764E2C-44A9-8F58-2A65-1281AFBE95EB}"/>
              </a:ext>
            </a:extLst>
          </p:cNvPr>
          <p:cNvSpPr/>
          <p:nvPr/>
        </p:nvSpPr>
        <p:spPr>
          <a:xfrm>
            <a:off x="3138177" y="2654907"/>
            <a:ext cx="1069336" cy="315388"/>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MEA</a:t>
            </a:r>
          </a:p>
        </p:txBody>
      </p:sp>
      <p:sp>
        <p:nvSpPr>
          <p:cNvPr id="15" name="Isosceles Triangle 14">
            <a:extLst>
              <a:ext uri="{FF2B5EF4-FFF2-40B4-BE49-F238E27FC236}">
                <a16:creationId xmlns:a16="http://schemas.microsoft.com/office/drawing/2014/main" id="{F0FA64BD-64DC-8F8A-B1DB-A74B2D64C10A}"/>
              </a:ext>
            </a:extLst>
          </p:cNvPr>
          <p:cNvSpPr/>
          <p:nvPr/>
        </p:nvSpPr>
        <p:spPr>
          <a:xfrm flipV="1">
            <a:off x="3524254" y="2970295"/>
            <a:ext cx="297180" cy="111442"/>
          </a:xfrm>
          <a:prstGeom prst="triangle">
            <a:avLst>
              <a:gd name="adj" fmla="val 4839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16" name="Rectangle: Rounded Corners 15">
            <a:extLst>
              <a:ext uri="{FF2B5EF4-FFF2-40B4-BE49-F238E27FC236}">
                <a16:creationId xmlns:a16="http://schemas.microsoft.com/office/drawing/2014/main" id="{B8EF0BAD-C789-CE58-7441-7853A9181011}"/>
              </a:ext>
            </a:extLst>
          </p:cNvPr>
          <p:cNvSpPr/>
          <p:nvPr/>
        </p:nvSpPr>
        <p:spPr>
          <a:xfrm>
            <a:off x="1680213" y="3157778"/>
            <a:ext cx="1457964" cy="315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white"/>
                </a:solidFill>
                <a:effectLst/>
                <a:uLnTx/>
                <a:uFillTx/>
                <a:latin typeface="Poppins"/>
                <a:ea typeface="+mn-ea"/>
                <a:cs typeface="+mn-cs"/>
              </a:rPr>
              <a:t>Latin America</a:t>
            </a:r>
          </a:p>
        </p:txBody>
      </p:sp>
      <p:sp>
        <p:nvSpPr>
          <p:cNvPr id="17" name="Isosceles Triangle 16">
            <a:extLst>
              <a:ext uri="{FF2B5EF4-FFF2-40B4-BE49-F238E27FC236}">
                <a16:creationId xmlns:a16="http://schemas.microsoft.com/office/drawing/2014/main" id="{24631B68-F753-A20E-207D-98E1656AD4CD}"/>
              </a:ext>
            </a:extLst>
          </p:cNvPr>
          <p:cNvSpPr/>
          <p:nvPr/>
        </p:nvSpPr>
        <p:spPr>
          <a:xfrm flipV="1">
            <a:off x="2260604" y="3473166"/>
            <a:ext cx="297180" cy="111442"/>
          </a:xfrm>
          <a:prstGeom prst="triangle">
            <a:avLst>
              <a:gd name="adj" fmla="val 4839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graphicFrame>
        <p:nvGraphicFramePr>
          <p:cNvPr id="21" name="Table 20">
            <a:extLst>
              <a:ext uri="{FF2B5EF4-FFF2-40B4-BE49-F238E27FC236}">
                <a16:creationId xmlns:a16="http://schemas.microsoft.com/office/drawing/2014/main" id="{464D0CC6-3B19-E646-C4D3-23EC8AAFDE86}"/>
              </a:ext>
            </a:extLst>
          </p:cNvPr>
          <p:cNvGraphicFramePr>
            <a:graphicFrameLocks noGrp="1"/>
          </p:cNvGraphicFramePr>
          <p:nvPr/>
        </p:nvGraphicFramePr>
        <p:xfrm>
          <a:off x="362274" y="4341112"/>
          <a:ext cx="11502573" cy="2049245"/>
        </p:xfrm>
        <a:graphic>
          <a:graphicData uri="http://schemas.openxmlformats.org/drawingml/2006/table">
            <a:tbl>
              <a:tblPr firstRow="1" bandRow="1">
                <a:tableStyleId>{6E25E649-3F16-4E02-A733-19D2CDBF48F0}</a:tableStyleId>
              </a:tblPr>
              <a:tblGrid>
                <a:gridCol w="1312689">
                  <a:extLst>
                    <a:ext uri="{9D8B030D-6E8A-4147-A177-3AD203B41FA5}">
                      <a16:colId xmlns:a16="http://schemas.microsoft.com/office/drawing/2014/main" val="147306437"/>
                    </a:ext>
                  </a:extLst>
                </a:gridCol>
                <a:gridCol w="649714">
                  <a:extLst>
                    <a:ext uri="{9D8B030D-6E8A-4147-A177-3AD203B41FA5}">
                      <a16:colId xmlns:a16="http://schemas.microsoft.com/office/drawing/2014/main" val="2560545585"/>
                    </a:ext>
                  </a:extLst>
                </a:gridCol>
                <a:gridCol w="649714">
                  <a:extLst>
                    <a:ext uri="{9D8B030D-6E8A-4147-A177-3AD203B41FA5}">
                      <a16:colId xmlns:a16="http://schemas.microsoft.com/office/drawing/2014/main" val="2043462369"/>
                    </a:ext>
                  </a:extLst>
                </a:gridCol>
                <a:gridCol w="649714">
                  <a:extLst>
                    <a:ext uri="{9D8B030D-6E8A-4147-A177-3AD203B41FA5}">
                      <a16:colId xmlns:a16="http://schemas.microsoft.com/office/drawing/2014/main" val="3113445987"/>
                    </a:ext>
                  </a:extLst>
                </a:gridCol>
                <a:gridCol w="649714">
                  <a:extLst>
                    <a:ext uri="{9D8B030D-6E8A-4147-A177-3AD203B41FA5}">
                      <a16:colId xmlns:a16="http://schemas.microsoft.com/office/drawing/2014/main" val="3221311593"/>
                    </a:ext>
                  </a:extLst>
                </a:gridCol>
                <a:gridCol w="649714">
                  <a:extLst>
                    <a:ext uri="{9D8B030D-6E8A-4147-A177-3AD203B41FA5}">
                      <a16:colId xmlns:a16="http://schemas.microsoft.com/office/drawing/2014/main" val="1558186939"/>
                    </a:ext>
                  </a:extLst>
                </a:gridCol>
                <a:gridCol w="649714">
                  <a:extLst>
                    <a:ext uri="{9D8B030D-6E8A-4147-A177-3AD203B41FA5}">
                      <a16:colId xmlns:a16="http://schemas.microsoft.com/office/drawing/2014/main" val="3242997686"/>
                    </a:ext>
                  </a:extLst>
                </a:gridCol>
                <a:gridCol w="649714">
                  <a:extLst>
                    <a:ext uri="{9D8B030D-6E8A-4147-A177-3AD203B41FA5}">
                      <a16:colId xmlns:a16="http://schemas.microsoft.com/office/drawing/2014/main" val="1230366051"/>
                    </a:ext>
                  </a:extLst>
                </a:gridCol>
                <a:gridCol w="649714">
                  <a:extLst>
                    <a:ext uri="{9D8B030D-6E8A-4147-A177-3AD203B41FA5}">
                      <a16:colId xmlns:a16="http://schemas.microsoft.com/office/drawing/2014/main" val="3527734101"/>
                    </a:ext>
                  </a:extLst>
                </a:gridCol>
                <a:gridCol w="649714">
                  <a:extLst>
                    <a:ext uri="{9D8B030D-6E8A-4147-A177-3AD203B41FA5}">
                      <a16:colId xmlns:a16="http://schemas.microsoft.com/office/drawing/2014/main" val="1192688851"/>
                    </a:ext>
                  </a:extLst>
                </a:gridCol>
                <a:gridCol w="649714">
                  <a:extLst>
                    <a:ext uri="{9D8B030D-6E8A-4147-A177-3AD203B41FA5}">
                      <a16:colId xmlns:a16="http://schemas.microsoft.com/office/drawing/2014/main" val="2654591433"/>
                    </a:ext>
                  </a:extLst>
                </a:gridCol>
                <a:gridCol w="649714">
                  <a:extLst>
                    <a:ext uri="{9D8B030D-6E8A-4147-A177-3AD203B41FA5}">
                      <a16:colId xmlns:a16="http://schemas.microsoft.com/office/drawing/2014/main" val="2849702093"/>
                    </a:ext>
                  </a:extLst>
                </a:gridCol>
                <a:gridCol w="649714">
                  <a:extLst>
                    <a:ext uri="{9D8B030D-6E8A-4147-A177-3AD203B41FA5}">
                      <a16:colId xmlns:a16="http://schemas.microsoft.com/office/drawing/2014/main" val="997916210"/>
                    </a:ext>
                  </a:extLst>
                </a:gridCol>
                <a:gridCol w="649714">
                  <a:extLst>
                    <a:ext uri="{9D8B030D-6E8A-4147-A177-3AD203B41FA5}">
                      <a16:colId xmlns:a16="http://schemas.microsoft.com/office/drawing/2014/main" val="4011327911"/>
                    </a:ext>
                  </a:extLst>
                </a:gridCol>
                <a:gridCol w="649714">
                  <a:extLst>
                    <a:ext uri="{9D8B030D-6E8A-4147-A177-3AD203B41FA5}">
                      <a16:colId xmlns:a16="http://schemas.microsoft.com/office/drawing/2014/main" val="136108618"/>
                    </a:ext>
                  </a:extLst>
                </a:gridCol>
                <a:gridCol w="1093888">
                  <a:extLst>
                    <a:ext uri="{9D8B030D-6E8A-4147-A177-3AD203B41FA5}">
                      <a16:colId xmlns:a16="http://schemas.microsoft.com/office/drawing/2014/main" val="623301072"/>
                    </a:ext>
                  </a:extLst>
                </a:gridCol>
              </a:tblGrid>
              <a:tr h="365875">
                <a:tc>
                  <a:txBody>
                    <a:bodyPr/>
                    <a:lstStyle/>
                    <a:p>
                      <a:pPr algn="ctr" fontAlgn="ctr"/>
                      <a:r>
                        <a:rPr lang="en-US" sz="1100" u="none" strike="noStrike" dirty="0">
                          <a:effectLst/>
                          <a:latin typeface="+mn-lt"/>
                        </a:rPr>
                        <a:t> Region</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2019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2023</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2024</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2025</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2026</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2027</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2028</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2029</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2030</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2031</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tc>
                  <a:txBody>
                    <a:bodyPr/>
                    <a:lstStyle/>
                    <a:p>
                      <a:pPr algn="ctr" fontAlgn="ctr"/>
                      <a:r>
                        <a:rPr lang="en-US" sz="1100" u="none" strike="noStrike" dirty="0">
                          <a:effectLst/>
                          <a:latin typeface="+mn-lt"/>
                        </a:rPr>
                        <a:t>CAGR </a:t>
                      </a:r>
                    </a:p>
                    <a:p>
                      <a:pPr algn="ctr" fontAlgn="ctr"/>
                      <a:r>
                        <a:rPr lang="en-US" sz="1100" u="none" strike="noStrike" dirty="0">
                          <a:effectLst/>
                          <a:latin typeface="+mn-lt"/>
                        </a:rPr>
                        <a:t>(2025-2032)</a:t>
                      </a:r>
                      <a:endParaRPr lang="en-US" sz="1100" b="1" i="0" u="none" strike="noStrike" dirty="0">
                        <a:solidFill>
                          <a:srgbClr val="FFFFFF"/>
                        </a:solidFill>
                        <a:effectLst/>
                        <a:latin typeface="+mn-l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51798668"/>
                  </a:ext>
                </a:extLst>
              </a:tr>
              <a:tr h="258921">
                <a:tc>
                  <a:txBody>
                    <a:bodyPr/>
                    <a:lstStyle/>
                    <a:p>
                      <a:pPr algn="l" fontAlgn="b"/>
                      <a:r>
                        <a:rPr lang="en-US" sz="900" b="0" i="0" u="none" strike="noStrike" dirty="0">
                          <a:solidFill>
                            <a:srgbClr val="000000"/>
                          </a:solidFill>
                          <a:effectLst/>
                          <a:latin typeface="+mn-lt"/>
                        </a:rPr>
                        <a:t>North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852829"/>
                  </a:ext>
                </a:extLst>
              </a:tr>
              <a:tr h="249461">
                <a:tc>
                  <a:txBody>
                    <a:bodyPr/>
                    <a:lstStyle/>
                    <a:p>
                      <a:pPr algn="l" fontAlgn="b"/>
                      <a:r>
                        <a:rPr lang="en-US" sz="900" b="0" i="0" u="none" strike="noStrike" kern="1200" dirty="0">
                          <a:solidFill>
                            <a:srgbClr val="000000"/>
                          </a:solidFill>
                          <a:effectLst/>
                          <a:latin typeface="+mn-lt"/>
                          <a:ea typeface="+mn-ea"/>
                          <a:cs typeface="+mn-cs"/>
                        </a:rPr>
                        <a:t>Europe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5517625"/>
                  </a:ext>
                </a:extLst>
              </a:tr>
              <a:tr h="249461">
                <a:tc>
                  <a:txBody>
                    <a:bodyPr/>
                    <a:lstStyle/>
                    <a:p>
                      <a:pPr algn="l" fontAlgn="b"/>
                      <a:r>
                        <a:rPr lang="en-US" sz="900" b="0" i="0" u="none" strike="noStrike" kern="1200" dirty="0">
                          <a:solidFill>
                            <a:srgbClr val="000000"/>
                          </a:solidFill>
                          <a:effectLst/>
                          <a:latin typeface="+mn-lt"/>
                          <a:ea typeface="+mn-ea"/>
                          <a:cs typeface="+mn-cs"/>
                        </a:rPr>
                        <a:t>Asia-Pacific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676407"/>
                  </a:ext>
                </a:extLst>
              </a:tr>
              <a:tr h="249461">
                <a:tc>
                  <a:txBody>
                    <a:bodyPr/>
                    <a:lstStyle/>
                    <a:p>
                      <a:pPr algn="l" fontAlgn="b"/>
                      <a:r>
                        <a:rPr lang="en-US" sz="900" b="0" i="0" u="none" strike="noStrike" kern="1200" dirty="0">
                          <a:solidFill>
                            <a:srgbClr val="000000"/>
                          </a:solidFill>
                          <a:effectLst/>
                          <a:latin typeface="+mn-lt"/>
                          <a:ea typeface="+mn-ea"/>
                          <a:cs typeface="+mn-cs"/>
                        </a:rPr>
                        <a:t>Latin America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04516552"/>
                  </a:ext>
                </a:extLst>
              </a:tr>
              <a:tr h="258921">
                <a:tc>
                  <a:txBody>
                    <a:bodyPr/>
                    <a:lstStyle/>
                    <a:p>
                      <a:pPr marL="0" marR="0" lvl="0" indent="0" algn="l" defTabSz="1824136"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n-lt"/>
                          <a:ea typeface="+mn-ea"/>
                          <a:cs typeface="+mn-cs"/>
                        </a:rPr>
                        <a:t>Middle East &amp; Africa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3484345"/>
                  </a:ext>
                </a:extLst>
              </a:tr>
              <a:tr h="249461">
                <a:tc>
                  <a:txBody>
                    <a:bodyPr/>
                    <a:lstStyle/>
                    <a:p>
                      <a:pPr algn="l" fontAlgn="b"/>
                      <a:r>
                        <a:rPr lang="en-IN" sz="900" b="0" i="0" u="none" strike="noStrike" dirty="0">
                          <a:solidFill>
                            <a:srgbClr val="000000"/>
                          </a:solidFill>
                          <a:effectLst/>
                          <a:latin typeface="+mn-lt"/>
                        </a:rPr>
                        <a:t>Total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a:latin typeface="+mn-lt"/>
                          <a:ea typeface="Poppins Medium"/>
                          <a:cs typeface="Poppins" panose="00000500000000000000" pitchFamily="2" charset="0"/>
                          <a:sym typeface="Poppins Medium"/>
                        </a:rPr>
                        <a:t>XX</a:t>
                      </a:r>
                      <a:endParaRPr lang="en-IN" sz="900" b="0" dirty="0">
                        <a:latin typeface="+mn-lt"/>
                        <a:ea typeface="Poppins Medium"/>
                        <a:cs typeface="Poppins" panose="00000500000000000000" pitchFamily="2" charset="0"/>
                        <a:sym typeface="Poppins Medium"/>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a:lstStyle>
                    <a:p>
                      <a:pPr algn="ctr" defTabSz="1259840"/>
                      <a:r>
                        <a:rPr lang="en-IN" sz="900" b="0" dirty="0">
                          <a:latin typeface="+mn-lt"/>
                          <a:ea typeface="Poppins Medium"/>
                          <a:cs typeface="Poppins" panose="00000500000000000000" pitchFamily="2" charset="0"/>
                          <a:sym typeface="Poppins Medium"/>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defTabSz="1259840"/>
                      <a:r>
                        <a:rPr lang="en-IN" sz="900" b="0" dirty="0">
                          <a:latin typeface="+mn-lt"/>
                          <a:ea typeface="Poppins Bold"/>
                          <a:cs typeface="Poppins" panose="00000500000000000000" pitchFamily="2" charset="0"/>
                          <a:sym typeface="Poppins Bold"/>
                        </a:rPr>
                        <a:t>XX%</a:t>
                      </a: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29970088"/>
                  </a:ext>
                </a:extLst>
              </a:tr>
            </a:tbl>
          </a:graphicData>
        </a:graphic>
      </p:graphicFrame>
      <p:grpSp>
        <p:nvGrpSpPr>
          <p:cNvPr id="4" name="Group 3">
            <a:extLst>
              <a:ext uri="{FF2B5EF4-FFF2-40B4-BE49-F238E27FC236}">
                <a16:creationId xmlns:a16="http://schemas.microsoft.com/office/drawing/2014/main" id="{CBC1BB8C-6FB1-F23C-E971-6958C57C4635}"/>
              </a:ext>
            </a:extLst>
          </p:cNvPr>
          <p:cNvGrpSpPr/>
          <p:nvPr/>
        </p:nvGrpSpPr>
        <p:grpSpPr>
          <a:xfrm>
            <a:off x="6397749" y="1528278"/>
            <a:ext cx="5449538" cy="2724927"/>
            <a:chOff x="5687733" y="1455176"/>
            <a:chExt cx="6130887" cy="2282651"/>
          </a:xfrm>
        </p:grpSpPr>
        <p:grpSp>
          <p:nvGrpSpPr>
            <p:cNvPr id="6" name="Group 5">
              <a:extLst>
                <a:ext uri="{FF2B5EF4-FFF2-40B4-BE49-F238E27FC236}">
                  <a16:creationId xmlns:a16="http://schemas.microsoft.com/office/drawing/2014/main" id="{B1FD987C-465C-42A1-BF94-E22E8B23645D}"/>
                </a:ext>
              </a:extLst>
            </p:cNvPr>
            <p:cNvGrpSpPr/>
            <p:nvPr/>
          </p:nvGrpSpPr>
          <p:grpSpPr>
            <a:xfrm>
              <a:off x="5687733" y="1455176"/>
              <a:ext cx="6130887" cy="2276400"/>
              <a:chOff x="339726" y="4802272"/>
              <a:chExt cx="11473602" cy="1507335"/>
            </a:xfrm>
          </p:grpSpPr>
          <p:sp>
            <p:nvSpPr>
              <p:cNvPr id="22" name="object 72">
                <a:extLst>
                  <a:ext uri="{FF2B5EF4-FFF2-40B4-BE49-F238E27FC236}">
                    <a16:creationId xmlns:a16="http://schemas.microsoft.com/office/drawing/2014/main" id="{6ABED066-8A33-3187-B189-FA7CEA7165D7}"/>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C3913AAD-87AB-ACB8-25EA-4E4C77BF5E8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9" name="Rectangle 2">
              <a:extLst>
                <a:ext uri="{FF2B5EF4-FFF2-40B4-BE49-F238E27FC236}">
                  <a16:creationId xmlns:a16="http://schemas.microsoft.com/office/drawing/2014/main" id="{CDAFA15E-B8E8-7ACC-12B5-8F9EC5915BCC}"/>
                </a:ext>
              </a:extLst>
            </p:cNvPr>
            <p:cNvSpPr>
              <a:spLocks noChangeArrowheads="1"/>
            </p:cNvSpPr>
            <p:nvPr/>
          </p:nvSpPr>
          <p:spPr bwMode="auto">
            <a:xfrm>
              <a:off x="5712529" y="1818770"/>
              <a:ext cx="6065729" cy="191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North America secured the foremost market share at 30.4%, and this dominance is projected to persist through the forecast period. This stronghold is attributed to the region's dense concentration of market competitors and an upsurge in cancer incidence rates. Notably, the U.S. witnessed approximately 1,806,590 new cancer diagnoses in 2020, as reported by the National Cancer Institute. The continuous integration of novel technologies, incorporating artificial intelligence, and the frequent launch of low-radiation CT scans are anticipated to further contribute to the region's market growth.</a:t>
              </a:r>
            </a:p>
            <a:p>
              <a:pPr marL="0" marR="0" lvl="0" indent="0" algn="just" defTabSz="1828800" rtl="0" eaLnBrk="0" fontAlgn="base" latinLnBrk="0" hangingPunct="0">
                <a:lnSpc>
                  <a:spcPct val="15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Poppins"/>
                  <a:ea typeface="+mn-ea"/>
                  <a:cs typeface="+mn-cs"/>
                </a:rPr>
                <a:t>Conversely, Asia Pacific is poised for noteworthy growth, projected to experience a substantial Compound Annual Growth Rate (CAGR) over the forecast period. This surge can be attributed to the ongoing development of healthcare infrastructure, particularly in burgeoning economies such as India and China. The region's high adoption rate of advanced medical imaging devices, coupled with the increasing prevalence of chronic disorders, further fuels market expansion. Notably, local manufacturers in the region are gaining prominence, bolstering market growth.</a:t>
              </a:r>
            </a:p>
          </p:txBody>
        </p:sp>
      </p:grpSp>
      <p:pic>
        <p:nvPicPr>
          <p:cNvPr id="20" name="Picture 19">
            <a:extLst>
              <a:ext uri="{FF2B5EF4-FFF2-40B4-BE49-F238E27FC236}">
                <a16:creationId xmlns:a16="http://schemas.microsoft.com/office/drawing/2014/main" id="{82556B90-9066-8920-B346-07804558E37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494866" y="1962320"/>
            <a:ext cx="5319492" cy="2244398"/>
          </a:xfrm>
          <a:prstGeom prst="rect">
            <a:avLst/>
          </a:prstGeom>
        </p:spPr>
      </p:pic>
    </p:spTree>
    <p:extLst>
      <p:ext uri="{BB962C8B-B14F-4D97-AF65-F5344CB8AC3E}">
        <p14:creationId xmlns:p14="http://schemas.microsoft.com/office/powerpoint/2010/main" val="364052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NORTH AMERICA MARKET ANALYSIS – BY Type_1</a:t>
            </a:r>
          </a:p>
        </p:txBody>
      </p:sp>
      <p:sp>
        <p:nvSpPr>
          <p:cNvPr id="4" name="Rectangle 3">
            <a:extLst>
              <a:ext uri="{FF2B5EF4-FFF2-40B4-BE49-F238E27FC236}">
                <a16:creationId xmlns:a16="http://schemas.microsoft.com/office/drawing/2014/main" id="{4ADCD942-F4CF-C286-CED5-C55370BAC8D4}"/>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5" name="TextBox 4">
            <a:extLst>
              <a:ext uri="{FF2B5EF4-FFF2-40B4-BE49-F238E27FC236}">
                <a16:creationId xmlns:a16="http://schemas.microsoft.com/office/drawing/2014/main" id="{D3A43C45-F87E-D4C2-A354-A130CDE34E90}"/>
              </a:ext>
            </a:extLst>
          </p:cNvPr>
          <p:cNvSpPr txBox="1"/>
          <p:nvPr/>
        </p:nvSpPr>
        <p:spPr>
          <a:xfrm>
            <a:off x="344713" y="1065873"/>
            <a:ext cx="111387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NORTH AMERICA Global Market of Computers SIZE,  BY Type_1, 2019-2023 (USD Million)</a:t>
            </a:r>
          </a:p>
        </p:txBody>
      </p:sp>
      <p:grpSp>
        <p:nvGrpSpPr>
          <p:cNvPr id="14" name="Group 13">
            <a:extLst>
              <a:ext uri="{FF2B5EF4-FFF2-40B4-BE49-F238E27FC236}">
                <a16:creationId xmlns:a16="http://schemas.microsoft.com/office/drawing/2014/main" id="{D532CDE7-479F-8AE4-504B-9867166D0046}"/>
              </a:ext>
            </a:extLst>
          </p:cNvPr>
          <p:cNvGrpSpPr/>
          <p:nvPr/>
        </p:nvGrpSpPr>
        <p:grpSpPr>
          <a:xfrm>
            <a:off x="7492181" y="3585618"/>
            <a:ext cx="4433466" cy="2590637"/>
            <a:chOff x="339726" y="4802272"/>
            <a:chExt cx="11473602" cy="1507335"/>
          </a:xfrm>
        </p:grpSpPr>
        <p:sp>
          <p:nvSpPr>
            <p:cNvPr id="16" name="object 72">
              <a:extLst>
                <a:ext uri="{FF2B5EF4-FFF2-40B4-BE49-F238E27FC236}">
                  <a16:creationId xmlns:a16="http://schemas.microsoft.com/office/drawing/2014/main" id="{C6C03593-BFF2-119C-AFFB-1A2AFAF99DEF}"/>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3C11D6BE-3A02-1D47-E74A-3EFC5714351F}"/>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8" name="TextBox 17">
            <a:extLst>
              <a:ext uri="{FF2B5EF4-FFF2-40B4-BE49-F238E27FC236}">
                <a16:creationId xmlns:a16="http://schemas.microsoft.com/office/drawing/2014/main" id="{38455192-D572-E469-AC18-E3EDFD6D804C}"/>
              </a:ext>
            </a:extLst>
          </p:cNvPr>
          <p:cNvSpPr txBox="1"/>
          <p:nvPr/>
        </p:nvSpPr>
        <p:spPr>
          <a:xfrm>
            <a:off x="1988457" y="6115465"/>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pic>
        <p:nvPicPr>
          <p:cNvPr id="19" name="Picture 18">
            <a:extLst>
              <a:ext uri="{FF2B5EF4-FFF2-40B4-BE49-F238E27FC236}">
                <a16:creationId xmlns:a16="http://schemas.microsoft.com/office/drawing/2014/main" id="{06B67BD8-4B95-1600-EA2C-4557FD53D4C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536147" y="4024652"/>
            <a:ext cx="4389500" cy="1975275"/>
          </a:xfrm>
          <a:prstGeom prst="rect">
            <a:avLst/>
          </a:prstGeom>
        </p:spPr>
      </p:pic>
      <p:graphicFrame>
        <p:nvGraphicFramePr>
          <p:cNvPr id="20" name="Table 19"/>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21" name="Chart 20"/>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42375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FA1B-51C7-80F2-502C-AC2E14E67B33}"/>
              </a:ext>
            </a:extLst>
          </p:cNvPr>
          <p:cNvSpPr>
            <a:spLocks noGrp="1"/>
          </p:cNvSpPr>
          <p:nvPr>
            <p:ph type="title"/>
          </p:nvPr>
        </p:nvSpPr>
        <p:spPr/>
        <p:txBody>
          <a:bodyPr/>
          <a:lstStyle/>
          <a:p>
            <a:r>
              <a:rPr lang="en-US" dirty="0"/>
              <a:t>U.S. MARKET ANALYSIS – BY Type_1</a:t>
            </a:r>
          </a:p>
        </p:txBody>
      </p:sp>
      <p:sp>
        <p:nvSpPr>
          <p:cNvPr id="3" name="Rectangle 2">
            <a:extLst>
              <a:ext uri="{FF2B5EF4-FFF2-40B4-BE49-F238E27FC236}">
                <a16:creationId xmlns:a16="http://schemas.microsoft.com/office/drawing/2014/main" id="{19CD149F-DFD2-D4ED-CEBC-29A45F7D7FD1}"/>
              </a:ext>
            </a:extLst>
          </p:cNvPr>
          <p:cNvSpPr/>
          <p:nvPr/>
        </p:nvSpPr>
        <p:spPr>
          <a:xfrm>
            <a:off x="344714" y="1065873"/>
            <a:ext cx="11502572" cy="30777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Poppins"/>
              <a:ea typeface="+mn-ea"/>
              <a:cs typeface="+mn-cs"/>
            </a:endParaRPr>
          </a:p>
        </p:txBody>
      </p:sp>
      <p:sp>
        <p:nvSpPr>
          <p:cNvPr id="6" name="TextBox 5">
            <a:extLst>
              <a:ext uri="{FF2B5EF4-FFF2-40B4-BE49-F238E27FC236}">
                <a16:creationId xmlns:a16="http://schemas.microsoft.com/office/drawing/2014/main" id="{518BFD99-C89B-E4BC-6E27-ED4320EFF9DE}"/>
              </a:ext>
            </a:extLst>
          </p:cNvPr>
          <p:cNvSpPr txBox="1"/>
          <p:nvPr/>
        </p:nvSpPr>
        <p:spPr>
          <a:xfrm>
            <a:off x="344713" y="1065873"/>
            <a:ext cx="11138725" cy="307777"/>
          </a:xfrm>
          <a:prstGeom prst="rect">
            <a:avLst/>
          </a:prstGeom>
          <a:noFill/>
        </p:spPr>
        <p:txBody>
          <a:bodyPr wrap="square">
            <a:spAutoFit/>
          </a:bodyPr>
          <a:lstStyle/>
          <a:p>
            <a:pPr lvl="0">
              <a:defRPr/>
            </a:pPr>
            <a:r>
              <a:rPr lang="en-US" sz="1400" b="1" dirty="0">
                <a:solidFill>
                  <a:prstClr val="white"/>
                </a:solidFill>
              </a:rPr>
              <a:t>U.S. Global Market of Computers SIZE,  BY Type_1, 2019-2023 (USD Million)</a:t>
            </a:r>
          </a:p>
        </p:txBody>
      </p:sp>
      <p:sp>
        <p:nvSpPr>
          <p:cNvPr id="4" name="TextBox 3">
            <a:extLst>
              <a:ext uri="{FF2B5EF4-FFF2-40B4-BE49-F238E27FC236}">
                <a16:creationId xmlns:a16="http://schemas.microsoft.com/office/drawing/2014/main" id="{26820B63-5314-C2B4-620C-1533FC996759}"/>
              </a:ext>
            </a:extLst>
          </p:cNvPr>
          <p:cNvSpPr txBox="1"/>
          <p:nvPr/>
        </p:nvSpPr>
        <p:spPr>
          <a:xfrm>
            <a:off x="1988457" y="6105561"/>
            <a:ext cx="9937190" cy="305725"/>
          </a:xfrm>
          <a:prstGeom prst="rect">
            <a:avLst/>
          </a:prstGeom>
          <a:noFill/>
        </p:spPr>
        <p:txBody>
          <a:bodyPr wrap="square" rtlCol="0">
            <a:spAutoFit/>
          </a:bodyPr>
          <a:lstStyle/>
          <a:p>
            <a:pPr marL="0" marR="0" lvl="0" indent="0" algn="r" defTabSz="457200" rtl="0" eaLnBrk="1" fontAlgn="auto" latinLnBrk="0" hangingPunct="0">
              <a:lnSpc>
                <a:spcPct val="2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*Please note that this slide represents an indicative segmentation overview. </a:t>
            </a:r>
            <a:r>
              <a:rPr kumimoji="0" lang="en-US" sz="800" b="1" i="1" u="none" strike="noStrike" kern="1200" cap="none" spc="0" normalizeH="0" baseline="0" noProof="0" dirty="0">
                <a:ln>
                  <a:noFill/>
                </a:ln>
                <a:solidFill>
                  <a:prstClr val="black"/>
                </a:solidFill>
                <a:effectLst/>
                <a:uLnTx/>
                <a:uFillTx/>
                <a:latin typeface="Poppins"/>
                <a:ea typeface="+mn-ea"/>
                <a:cs typeface="+mn-cs"/>
              </a:rPr>
              <a:t>t</a:t>
            </a:r>
            <a:r>
              <a:rPr kumimoji="0" lang="en-US" sz="800" b="1" i="1" u="none" strike="noStrike" kern="0" cap="none" spc="0" normalizeH="0" baseline="0" noProof="0" dirty="0">
                <a:ln>
                  <a:noFill/>
                </a:ln>
                <a:solidFill>
                  <a:prstClr val="black"/>
                </a:solidFill>
                <a:effectLst/>
                <a:uLnTx/>
                <a:uFillTx/>
                <a:latin typeface="Poppins"/>
                <a:ea typeface="+mn-ea"/>
                <a:cs typeface="Poppins Bold"/>
                <a:sym typeface="Poppins Bold"/>
              </a:rPr>
              <a:t>he complete level-2 segmentation analysis will be covered in the Final Report.</a:t>
            </a:r>
          </a:p>
        </p:txBody>
      </p:sp>
      <p:grpSp>
        <p:nvGrpSpPr>
          <p:cNvPr id="12" name="Group 11">
            <a:extLst>
              <a:ext uri="{FF2B5EF4-FFF2-40B4-BE49-F238E27FC236}">
                <a16:creationId xmlns:a16="http://schemas.microsoft.com/office/drawing/2014/main" id="{FA1CF9E2-4B3C-CB03-8A2F-1FA179237217}"/>
              </a:ext>
            </a:extLst>
          </p:cNvPr>
          <p:cNvGrpSpPr/>
          <p:nvPr/>
        </p:nvGrpSpPr>
        <p:grpSpPr>
          <a:xfrm>
            <a:off x="7492181" y="3585618"/>
            <a:ext cx="4433466" cy="2590637"/>
            <a:chOff x="339726" y="4802272"/>
            <a:chExt cx="11473602" cy="1507335"/>
          </a:xfrm>
        </p:grpSpPr>
        <p:sp>
          <p:nvSpPr>
            <p:cNvPr id="13" name="object 72">
              <a:extLst>
                <a:ext uri="{FF2B5EF4-FFF2-40B4-BE49-F238E27FC236}">
                  <a16:creationId xmlns:a16="http://schemas.microsoft.com/office/drawing/2014/main" id="{C047FD01-ECBA-010E-91B5-773838744039}"/>
                </a:ext>
              </a:extLst>
            </p:cNvPr>
            <p:cNvSpPr/>
            <p:nvPr/>
          </p:nvSpPr>
          <p:spPr>
            <a:xfrm>
              <a:off x="339726" y="4951520"/>
              <a:ext cx="11473602" cy="1358087"/>
            </a:xfrm>
            <a:custGeom>
              <a:avLst/>
              <a:gdLst/>
              <a:ahLst/>
              <a:cxnLst/>
              <a:rect l="l" t="t" r="r" b="b"/>
              <a:pathLst>
                <a:path w="2699384" h="2037714">
                  <a:moveTo>
                    <a:pt x="0" y="2037588"/>
                  </a:moveTo>
                  <a:lnTo>
                    <a:pt x="2699004" y="2037588"/>
                  </a:lnTo>
                  <a:lnTo>
                    <a:pt x="2699004" y="0"/>
                  </a:lnTo>
                  <a:lnTo>
                    <a:pt x="0" y="0"/>
                  </a:lnTo>
                  <a:lnTo>
                    <a:pt x="0" y="2037588"/>
                  </a:lnTo>
                  <a:close/>
                </a:path>
              </a:pathLst>
            </a:custGeom>
            <a:ln w="28575">
              <a:solidFill>
                <a:schemeClr val="accent1"/>
              </a:solidFill>
            </a:ln>
          </p:spPr>
          <p:txBody>
            <a:bodyPr wrap="square" lIns="0" tIns="0" rIns="0" bIns="0" rtlCol="0"/>
            <a:lstStyle/>
            <a:p>
              <a:pPr marL="0" marR="0" lvl="0" indent="0" algn="l" defTabSz="912000" rtl="0" eaLnBrk="1" fontAlgn="auto" latinLnBrk="0" hangingPunct="1">
                <a:lnSpc>
                  <a:spcPct val="100000"/>
                </a:lnSpc>
                <a:spcBef>
                  <a:spcPts val="0"/>
                </a:spcBef>
                <a:spcAft>
                  <a:spcPts val="0"/>
                </a:spcAft>
                <a:buClrTx/>
                <a:buSzTx/>
                <a:buFontTx/>
                <a:buNone/>
                <a:tabLst/>
                <a:defRPr/>
              </a:pPr>
              <a:endParaRPr kumimoji="0" sz="1795"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A46E3689-C764-D070-1C31-672F1EF610DA}"/>
                </a:ext>
              </a:extLst>
            </p:cNvPr>
            <p:cNvSpPr txBox="1"/>
            <p:nvPr/>
          </p:nvSpPr>
          <p:spPr>
            <a:xfrm>
              <a:off x="857442" y="4802272"/>
              <a:ext cx="3915005" cy="286577"/>
            </a:xfrm>
            <a:prstGeom prst="roundRect">
              <a:avLst>
                <a:gd name="adj" fmla="val 50000"/>
              </a:avLst>
            </a:prstGeom>
            <a:solidFill>
              <a:schemeClr val="accent1"/>
            </a:solidFill>
          </p:spPr>
          <p:txBody>
            <a:bodyPr wrap="square" rtlCol="0" anchor="ctr">
              <a:spAutoFit/>
            </a:bodyPr>
            <a:lstStyle>
              <a:defPPr>
                <a:defRPr lang="en-US"/>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mn-cs"/>
                </a:rPr>
                <a:t>Key Takeaways</a:t>
              </a:r>
              <a:endParaRPr kumimoji="0" lang="en-IN"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5" name="Picture 14">
            <a:extLst>
              <a:ext uri="{FF2B5EF4-FFF2-40B4-BE49-F238E27FC236}">
                <a16:creationId xmlns:a16="http://schemas.microsoft.com/office/drawing/2014/main" id="{960CAADB-E8E9-A241-2A9E-9A2CA044431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492181" y="4074604"/>
            <a:ext cx="4389500" cy="1975275"/>
          </a:xfrm>
          <a:prstGeom prst="rect">
            <a:avLst/>
          </a:prstGeom>
        </p:spPr>
      </p:pic>
      <p:graphicFrame>
        <p:nvGraphicFramePr>
          <p:cNvPr id="16" name="Table 15"/>
          <p:cNvGraphicFramePr>
            <a:graphicFrameLocks noGrp="1"/>
          </p:cNvGraphicFramePr>
          <p:nvPr/>
        </p:nvGraphicFramePr>
        <p:xfrm>
          <a:off x="365760" y="3703320"/>
          <a:ext cx="6766560" cy="1755648"/>
        </p:xfrm>
        <a:graphic>
          <a:graphicData uri="http://schemas.openxmlformats.org/drawingml/2006/table">
            <a:tbl>
              <a:tblPr firstRow="1" bandRow="1">
                <a:tableStyleId>{5C22544A-7EE6-4342-B048-85BDC9FD1C3A}</a:tableStyleId>
              </a:tblPr>
              <a:tblGrid>
                <a:gridCol w="914400"/>
                <a:gridCol w="365760"/>
                <a:gridCol w="365760"/>
                <a:gridCol w="365760"/>
                <a:gridCol w="365760"/>
                <a:gridCol w="365760"/>
                <a:gridCol w="365760"/>
                <a:gridCol w="365760"/>
                <a:gridCol w="365760"/>
                <a:gridCol w="365760"/>
                <a:gridCol w="365760"/>
                <a:gridCol w="365760"/>
                <a:gridCol w="365760"/>
                <a:gridCol w="365760"/>
                <a:gridCol w="365760"/>
                <a:gridCol w="731520"/>
              </a:tblGrid>
              <a:tr h="438912">
                <a:tc>
                  <a:txBody>
                    <a:bodyPr wrap="none" anchor="ctr"/>
                    <a:lstStyle/>
                    <a:p>
                      <a:pPr algn="ctr"/>
                      <a:r>
                        <a:rPr sz="570" b="1">
                          <a:solidFill>
                            <a:srgbClr val="FFFFFF"/>
                          </a:solidFill>
                          <a:latin typeface="Poppins"/>
                        </a:rPr>
                        <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2019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2023</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2024</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2025</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2026</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2027</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2028</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2029</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2030</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2031</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wrap="none" anchor="ctr"/>
                    <a:lstStyle/>
                    <a:p>
                      <a:pPr algn="ctr"/>
                      <a:r>
                        <a:rPr sz="570" b="1">
                          <a:solidFill>
                            <a:srgbClr val="FFFFFF"/>
                          </a:solidFill>
                          <a:latin typeface="Poppins"/>
                        </a:rPr>
                        <a:t>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nchor="ctr"/>
                    <a:lstStyle/>
                    <a:p>
                      <a:pPr algn="ctr"/>
                      <a:r>
                        <a:rPr sz="800" b="1">
                          <a:solidFill>
                            <a:srgbClr val="FFFFFF"/>
                          </a:solidFill>
                          <a:latin typeface="Poppins"/>
                        </a:rPr>
                        <a:t>CAGR (2025–2032)</a:t>
                      </a:r>
                    </a:p>
                  </a:txBody>
                  <a:tcPr>
                    <a:solidFill>
                      <a:srgbClr val="31067E"/>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Point_1.1</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Point_1.2</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a:latin typeface="Poppins Medium"/>
                        </a:defRPr>
                      </a:pPr>
                      <a:r>
                        <a:t>XX%</a:t>
                      </a:r>
                    </a:p>
                  </a:txBody>
                  <a:tcPr anchor="ctr">
                    <a:solidFill>
                      <a:srgbClr val="FFFFFF"/>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r h="438912">
                <a:tc>
                  <a:txBody>
                    <a:bodyPr/>
                    <a:lstStyle/>
                    <a:p>
                      <a:pPr algn="ctr">
                        <a:defRPr sz="800" b="1">
                          <a:latin typeface="Poppins Bold"/>
                        </a:defRPr>
                      </a:pPr>
                      <a:r>
                        <a:t>Total</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c>
                  <a:txBody>
                    <a:bodyPr/>
                    <a:lstStyle/>
                    <a:p>
                      <a:pPr algn="ctr">
                        <a:defRPr sz="900" b="1">
                          <a:latin typeface="Poppins Medium"/>
                        </a:defRPr>
                      </a:pPr>
                      <a:r>
                        <a:t>XX%</a:t>
                      </a:r>
                    </a:p>
                  </a:txBody>
                  <a:tcPr anchor="ctr">
                    <a:solidFill>
                      <a:srgbClr val="E7E7E7"/>
                    </a:solidFill>
                    <a:lnL w="12700" cap="flat" cmpd="sng" algn="ctr">
                      <a:solidFill>
                        <a:srgbClr val="A6A6A6"/>
                      </a:solidFill>
                    </a:lnL>
                    <a:lnR w="12700" cap="flat" cmpd="sng" algn="ctr">
                      <a:solidFill>
                        <a:srgbClr val="A6A6A6"/>
                      </a:solidFill>
                    </a:lnR>
                    <a:lnT w="12700" cap="flat" cmpd="sng" algn="ctr">
                      <a:solidFill>
                        <a:srgbClr val="A6A6A6"/>
                      </a:solidFill>
                    </a:lnT>
                    <a:lnB w="12700" cap="flat" cmpd="sng" algn="ctr">
                      <a:solidFill>
                        <a:srgbClr val="A6A6A6"/>
                      </a:solidFill>
                    </a:lnB>
                  </a:tcPr>
                </a:tc>
              </a:tr>
            </a:tbl>
          </a:graphicData>
        </a:graphic>
      </p:graphicFrame>
      <p:graphicFrame>
        <p:nvGraphicFramePr>
          <p:cNvPr id="17" name="Chart 16"/>
          <p:cNvGraphicFramePr>
            <a:graphicFrameLocks noGrp="1"/>
          </p:cNvGraphicFramePr>
          <p:nvPr/>
        </p:nvGraphicFramePr>
        <p:xfrm>
          <a:off x="365760" y="1005840"/>
          <a:ext cx="1143000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2592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1992160"/>
            <a:ext cx="6776927" cy="2873679"/>
          </a:xfrm>
        </p:spPr>
        <p:txBody>
          <a:bodyPr anchor="t">
            <a:normAutofit/>
          </a:bodyPr>
          <a:lstStyle/>
          <a:p>
            <a:pPr defTabSz="457200">
              <a:lnSpc>
                <a:spcPct val="150000"/>
              </a:lnSpc>
              <a:buClr>
                <a:srgbClr val="000000"/>
              </a:buClr>
              <a:buSzPts val="8800"/>
              <a:defRPr/>
            </a:pPr>
            <a:r>
              <a:rPr lang="en-US" sz="3200" dirty="0">
                <a:solidFill>
                  <a:schemeClr val="accent1"/>
                </a:solidFill>
              </a:rPr>
              <a:t>COMPETITIVE DASHBOARD</a:t>
            </a:r>
            <a:br>
              <a:rPr lang="en-US" sz="3200" dirty="0">
                <a:solidFill>
                  <a:schemeClr val="accent1"/>
                </a:solidFill>
              </a:rPr>
            </a:br>
            <a:r>
              <a:rPr lang="en-US" sz="1800" b="1" dirty="0">
                <a:solidFill>
                  <a:schemeClr val="tx1"/>
                </a:solidFill>
                <a:latin typeface="+mn-lt"/>
              </a:rPr>
              <a:t>Top 5 Players Comparison</a:t>
            </a:r>
            <a:br>
              <a:rPr lang="en-US" sz="1800" b="1" dirty="0">
                <a:solidFill>
                  <a:schemeClr val="tx1"/>
                </a:solidFill>
                <a:latin typeface="+mn-lt"/>
              </a:rPr>
            </a:br>
            <a:r>
              <a:rPr lang="en-US" sz="1800" b="1" dirty="0">
                <a:solidFill>
                  <a:schemeClr val="tx1"/>
                </a:solidFill>
                <a:latin typeface="+mn-lt"/>
              </a:rPr>
              <a:t>Market Positioning of Key Players, 2023</a:t>
            </a:r>
            <a:br>
              <a:rPr lang="en-US" sz="1800" b="1" dirty="0">
                <a:solidFill>
                  <a:schemeClr val="tx1"/>
                </a:solidFill>
                <a:latin typeface="+mn-lt"/>
              </a:rPr>
            </a:br>
            <a:r>
              <a:rPr lang="en-US" sz="1800" b="1" dirty="0">
                <a:solidFill>
                  <a:schemeClr val="tx1"/>
                </a:solidFill>
                <a:latin typeface="+mn-lt"/>
              </a:rPr>
              <a:t>Strategies Adopted By Key Market Players</a:t>
            </a:r>
            <a:br>
              <a:rPr lang="en-US" sz="1800" b="1" dirty="0">
                <a:solidFill>
                  <a:schemeClr val="tx1"/>
                </a:solidFill>
                <a:latin typeface="+mn-lt"/>
              </a:rPr>
            </a:br>
            <a:r>
              <a:rPr lang="en-US" sz="1800" b="1" dirty="0">
                <a:solidFill>
                  <a:schemeClr val="tx1"/>
                </a:solidFill>
                <a:latin typeface="+mn-lt"/>
              </a:rPr>
              <a:t>Recent Development </a:t>
            </a:r>
            <a:br>
              <a:rPr lang="en-US" sz="1800" b="1" dirty="0">
                <a:solidFill>
                  <a:schemeClr val="tx1"/>
                </a:solidFill>
                <a:latin typeface="+mn-lt"/>
              </a:rPr>
            </a:br>
            <a:r>
              <a:rPr lang="en-US" sz="1800" b="1" dirty="0">
                <a:solidFill>
                  <a:schemeClr val="tx1"/>
                </a:solidFill>
                <a:latin typeface="+mn-lt"/>
              </a:rPr>
              <a:t>Market Share Analysis, 2023</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5154264"/>
            <a:ext cx="7321550" cy="965222"/>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4956713"/>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27949D-43EA-8083-4737-55FE63EF121A}"/>
              </a:ext>
            </a:extLst>
          </p:cNvPr>
          <p:cNvSpPr txBox="1"/>
          <p:nvPr/>
        </p:nvSpPr>
        <p:spPr>
          <a:xfrm>
            <a:off x="400050" y="5509319"/>
            <a:ext cx="2753697"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94815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E2FD-D3F0-5833-A110-E272DD0BD01C}"/>
            </a:ext>
          </a:extLst>
        </p:cNvPr>
        <p:cNvGrpSpPr/>
        <p:nvPr/>
      </p:nvGrpSpPr>
      <p:grpSpPr>
        <a:xfrm>
          <a:off x="0" y="0"/>
          <a:ext cx="0" cy="0"/>
          <a:chOff x="0" y="0"/>
          <a:chExt cx="0" cy="0"/>
        </a:xfrm>
      </p:grpSpPr>
      <p:sp>
        <p:nvSpPr>
          <p:cNvPr id="17" name="WHY IMR">
            <a:extLst>
              <a:ext uri="{FF2B5EF4-FFF2-40B4-BE49-F238E27FC236}">
                <a16:creationId xmlns:a16="http://schemas.microsoft.com/office/drawing/2014/main" id="{DF5D8099-686F-9291-05BE-CCB470CE95A2}"/>
              </a:ext>
            </a:extLst>
          </p:cNvPr>
          <p:cNvSpPr txBox="1"/>
          <p:nvPr/>
        </p:nvSpPr>
        <p:spPr>
          <a:xfrm>
            <a:off x="7881468" y="289395"/>
            <a:ext cx="2959851" cy="510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819" tIns="67819" rIns="67819" bIns="67819" anchor="ctr">
            <a:spAutoFit/>
          </a:bodyPr>
          <a:lstStyle>
            <a:lvl1pPr indent="13124" algn="l" defTabSz="1219169">
              <a:lnSpc>
                <a:spcPct val="90000"/>
              </a:lnSpc>
              <a:spcBef>
                <a:spcPts val="100"/>
              </a:spcBef>
              <a:defRPr sz="6000">
                <a:solidFill>
                  <a:srgbClr val="FFFFFF"/>
                </a:solidFill>
              </a:defRPr>
            </a:lvl1pPr>
          </a:lstStyle>
          <a:p>
            <a:pPr marL="0" marR="0" lvl="0" indent="6562" algn="l" defTabSz="609585" rtl="0" eaLnBrk="1" fontAlgn="auto" latinLnBrk="0" hangingPunct="0">
              <a:lnSpc>
                <a:spcPct val="90000"/>
              </a:lnSpc>
              <a:spcBef>
                <a:spcPts val="50"/>
              </a:spcBef>
              <a:spcAft>
                <a:spcPts val="0"/>
              </a:spcAft>
              <a:buClrTx/>
              <a:buSzTx/>
              <a:buFontTx/>
              <a:buNone/>
              <a:tabLst/>
              <a:defRPr/>
            </a:pPr>
            <a:r>
              <a:rPr kumimoji="0" lang="en-IN"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Why</a:t>
            </a:r>
            <a:r>
              <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 </a:t>
            </a:r>
            <a:r>
              <a:rPr kumimoji="0" lang="en-US"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rPr>
              <a:t>SkyQuest ?</a:t>
            </a:r>
            <a:endParaRPr kumimoji="0" sz="267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Poppins Bold"/>
            </a:endParaRPr>
          </a:p>
        </p:txBody>
      </p:sp>
      <p:pic>
        <p:nvPicPr>
          <p:cNvPr id="4" name="Picture 3">
            <a:extLst>
              <a:ext uri="{FF2B5EF4-FFF2-40B4-BE49-F238E27FC236}">
                <a16:creationId xmlns:a16="http://schemas.microsoft.com/office/drawing/2014/main" id="{0022E249-CB1E-1451-BC07-599B1F65EE2F}"/>
              </a:ext>
            </a:extLst>
          </p:cNvPr>
          <p:cNvPicPr>
            <a:picLocks noChangeAspect="1"/>
          </p:cNvPicPr>
          <p:nvPr/>
        </p:nvPicPr>
        <p:blipFill>
          <a:blip r:embed="rId2"/>
          <a:stretch>
            <a:fillRect/>
          </a:stretch>
        </p:blipFill>
        <p:spPr>
          <a:xfrm>
            <a:off x="511092" y="656968"/>
            <a:ext cx="5085684" cy="2798414"/>
          </a:xfrm>
          <a:prstGeom prst="rect">
            <a:avLst/>
          </a:prstGeom>
        </p:spPr>
      </p:pic>
      <p:pic>
        <p:nvPicPr>
          <p:cNvPr id="6" name="Picture 5">
            <a:extLst>
              <a:ext uri="{FF2B5EF4-FFF2-40B4-BE49-F238E27FC236}">
                <a16:creationId xmlns:a16="http://schemas.microsoft.com/office/drawing/2014/main" id="{F3C68632-9DF9-3CE6-0946-D8F5B104263B}"/>
              </a:ext>
            </a:extLst>
          </p:cNvPr>
          <p:cNvPicPr>
            <a:picLocks noChangeAspect="1"/>
          </p:cNvPicPr>
          <p:nvPr/>
        </p:nvPicPr>
        <p:blipFill>
          <a:blip r:embed="rId3"/>
          <a:stretch>
            <a:fillRect/>
          </a:stretch>
        </p:blipFill>
        <p:spPr>
          <a:xfrm>
            <a:off x="6187406" y="673024"/>
            <a:ext cx="5284928" cy="2766300"/>
          </a:xfrm>
          <a:prstGeom prst="rect">
            <a:avLst/>
          </a:prstGeom>
        </p:spPr>
      </p:pic>
      <p:pic>
        <p:nvPicPr>
          <p:cNvPr id="8" name="Picture 7">
            <a:extLst>
              <a:ext uri="{FF2B5EF4-FFF2-40B4-BE49-F238E27FC236}">
                <a16:creationId xmlns:a16="http://schemas.microsoft.com/office/drawing/2014/main" id="{657999FE-521F-7674-C569-272BAAC13502}"/>
              </a:ext>
            </a:extLst>
          </p:cNvPr>
          <p:cNvPicPr>
            <a:picLocks noChangeAspect="1"/>
          </p:cNvPicPr>
          <p:nvPr/>
        </p:nvPicPr>
        <p:blipFill>
          <a:blip r:embed="rId4"/>
          <a:stretch>
            <a:fillRect/>
          </a:stretch>
        </p:blipFill>
        <p:spPr>
          <a:xfrm>
            <a:off x="511092" y="3732544"/>
            <a:ext cx="5269687" cy="2975868"/>
          </a:xfrm>
          <a:prstGeom prst="rect">
            <a:avLst/>
          </a:prstGeom>
        </p:spPr>
      </p:pic>
      <p:pic>
        <p:nvPicPr>
          <p:cNvPr id="13" name="Picture 12">
            <a:extLst>
              <a:ext uri="{FF2B5EF4-FFF2-40B4-BE49-F238E27FC236}">
                <a16:creationId xmlns:a16="http://schemas.microsoft.com/office/drawing/2014/main" id="{74F4CD3A-F33D-C037-4CA6-23E51E6DBE8D}"/>
              </a:ext>
            </a:extLst>
          </p:cNvPr>
          <p:cNvPicPr>
            <a:picLocks noChangeAspect="1"/>
          </p:cNvPicPr>
          <p:nvPr/>
        </p:nvPicPr>
        <p:blipFill>
          <a:blip r:embed="rId5"/>
          <a:stretch>
            <a:fillRect/>
          </a:stretch>
        </p:blipFill>
        <p:spPr>
          <a:xfrm>
            <a:off x="6411223" y="3862095"/>
            <a:ext cx="5300170" cy="2846317"/>
          </a:xfrm>
          <a:prstGeom prst="rect">
            <a:avLst/>
          </a:prstGeom>
        </p:spPr>
      </p:pic>
      <p:sp>
        <p:nvSpPr>
          <p:cNvPr id="15" name="VALUE CHAIN ANALYSIS">
            <a:extLst>
              <a:ext uri="{FF2B5EF4-FFF2-40B4-BE49-F238E27FC236}">
                <a16:creationId xmlns:a16="http://schemas.microsoft.com/office/drawing/2014/main" id="{187496A0-5A23-425E-9086-DC085637CC75}"/>
              </a:ext>
            </a:extLst>
          </p:cNvPr>
          <p:cNvSpPr txBox="1"/>
          <p:nvPr/>
        </p:nvSpPr>
        <p:spPr>
          <a:xfrm>
            <a:off x="231564" y="152359"/>
            <a:ext cx="5618731" cy="288925"/>
          </a:xfrm>
          <a:prstGeom prst="rect">
            <a:avLst/>
          </a:prstGeom>
          <a:ln w="12700">
            <a:miter lim="400000"/>
          </a:ln>
        </p:spPr>
        <p:txBody>
          <a:bodyPr wrap="square" lIns="25400" tIns="25400" rIns="25400" bIns="25400" anchor="ctr">
            <a:spAutoFit/>
          </a:bodyPr>
          <a:lstStyle>
            <a:lvl1pPr indent="13335" algn="l" defTabSz="1219200">
              <a:lnSpc>
                <a:spcPct val="90000"/>
              </a:lnSpc>
              <a:spcBef>
                <a:spcPts val="100"/>
              </a:spcBef>
              <a:defRPr sz="4900">
                <a:solidFill>
                  <a:srgbClr val="1C1338"/>
                </a:solidFill>
              </a:defRPr>
            </a:lvl1pPr>
          </a:lstStyle>
          <a:p>
            <a:pPr marL="0" marR="0" lvl="0" indent="6668" algn="l" defTabSz="609600" rtl="0" eaLnBrk="1" fontAlgn="auto" latinLnBrk="0" hangingPunct="0">
              <a:lnSpc>
                <a:spcPct val="90000"/>
              </a:lnSpc>
              <a:spcBef>
                <a:spcPts val="50"/>
              </a:spcBef>
              <a:spcAft>
                <a:spcPts val="0"/>
              </a:spcAft>
              <a:buClrTx/>
              <a:buSzTx/>
              <a:buFontTx/>
              <a:buNone/>
              <a:tabLst/>
              <a:defRPr/>
            </a:pPr>
            <a:r>
              <a:rPr kumimoji="0" lang="en-US" sz="1700" b="1" i="0" u="none" strike="noStrike" kern="1200" cap="none" spc="0" normalizeH="0" baseline="0" noProof="0" dirty="0">
                <a:ln>
                  <a:noFill/>
                </a:ln>
                <a:solidFill>
                  <a:srgbClr val="1C1338"/>
                </a:solidFill>
                <a:effectLst/>
                <a:uLnTx/>
                <a:uFillTx/>
                <a:latin typeface="Poppins" panose="00000500000000000000" pitchFamily="2" charset="0"/>
                <a:ea typeface="Poppins"/>
                <a:cs typeface="Poppins" panose="00000500000000000000" pitchFamily="2" charset="0"/>
              </a:rPr>
              <a:t>COMPETITIVE DASHBOARD</a:t>
            </a:r>
          </a:p>
        </p:txBody>
      </p:sp>
      <p:sp>
        <p:nvSpPr>
          <p:cNvPr id="2" name="Slide Number Placeholder 1">
            <a:extLst>
              <a:ext uri="{FF2B5EF4-FFF2-40B4-BE49-F238E27FC236}">
                <a16:creationId xmlns:a16="http://schemas.microsoft.com/office/drawing/2014/main" id="{E6C4D971-A7CF-C08C-EDE3-BF7E724D8FF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932EE-E8F7-4825-A186-EACF5507D61D}" type="slidenum">
              <a:rPr kumimoji="0" lang="en-IN" sz="1800" b="0" i="0" u="none" strike="noStrike" kern="1200" cap="none" spc="0" normalizeH="0" baseline="0" noProof="0" smtClean="0">
                <a:ln>
                  <a:noFill/>
                </a:ln>
                <a:solidFill>
                  <a:prstClr val="black"/>
                </a:solidFill>
                <a:effectLst/>
                <a:uLnTx/>
                <a:uFillTx/>
                <a:latin typeface="Poppi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IN" sz="1800" b="0" i="0" u="none" strike="noStrike" kern="1200" cap="none" spc="0" normalizeH="0" baseline="0" noProof="0">
              <a:ln>
                <a:noFill/>
              </a:ln>
              <a:solidFill>
                <a:prstClr val="black"/>
              </a:solidFill>
              <a:effectLst/>
              <a:uLnTx/>
              <a:uFillTx/>
              <a:latin typeface="Poppins"/>
              <a:ea typeface="+mn-ea"/>
              <a:cs typeface="+mn-cs"/>
            </a:endParaRPr>
          </a:p>
        </p:txBody>
      </p:sp>
      <p:sp>
        <p:nvSpPr>
          <p:cNvPr id="3" name="TextBox 16">
            <a:extLst>
              <a:ext uri="{FF2B5EF4-FFF2-40B4-BE49-F238E27FC236}">
                <a16:creationId xmlns:a16="http://schemas.microsoft.com/office/drawing/2014/main" id="{C4AD7C2F-8C83-00E9-BB66-B0D78AFCF893}"/>
              </a:ext>
            </a:extLst>
          </p:cNvPr>
          <p:cNvSpPr txBox="1"/>
          <p:nvPr/>
        </p:nvSpPr>
        <p:spPr>
          <a:xfrm>
            <a:off x="6411223" y="1057987"/>
            <a:ext cx="2163610" cy="427681"/>
          </a:xfrm>
          <a:prstGeom prst="rect">
            <a:avLst/>
          </a:prstGeom>
          <a:solidFill>
            <a:srgbClr val="FFFFFF"/>
          </a:solidFill>
          <a:ln w="12700">
            <a:miter lim="400000"/>
          </a:ln>
        </p:spPr>
        <p:txBody>
          <a:bodyPr wrap="square" lIns="22860" rIns="2286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000">
                <a:solidFill>
                  <a:srgbClr val="000000"/>
                </a:solidFill>
                <a:latin typeface="Poppins Medium"/>
                <a:ea typeface="Poppins Medium"/>
                <a:cs typeface="Poppins Medium"/>
                <a:sym typeface="Poppins Medium"/>
              </a:defRPr>
            </a:pP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The following figure represents the market positioning of Global Market of Computers players for the year 2023. The market positioning of the leading player is done considering the following points:</a:t>
            </a:r>
            <a:r>
              <a:rPr kumimoji="0" lang="en-US" sz="500" b="1" i="0" u="none" strike="noStrike" kern="1200" cap="none" spc="0" normalizeH="0" baseline="0" noProof="0" dirty="0">
                <a:ln>
                  <a:noFill/>
                </a:ln>
                <a:solidFill>
                  <a:schemeClr val="accent6"/>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IN"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lang="en-US"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r>
              <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Poppins Medium"/>
              </a:rPr>
              <a:t/>
            </a:r>
            <a:endParaRPr kumimoji="0" sz="500" b="0" i="0" u="none" strike="noStrike" kern="1200" cap="none" spc="0" normalizeH="0" baseline="0" noProof="0" dirty="0">
              <a:ln>
                <a:noFill/>
              </a:ln>
              <a:solidFill>
                <a:srgbClr val="000000"/>
              </a:solidFill>
              <a:effectLst/>
              <a:uLnTx/>
              <a:uFillTx/>
              <a:latin typeface="Poppins bold"/>
              <a:ea typeface="Cambria" panose="02040503050406030204" pitchFamily="18" charset="0"/>
              <a:cs typeface="Poppins Medium"/>
              <a:sym typeface="Calibri" panose="020F0502020204030204"/>
            </a:endParaRPr>
          </a:p>
        </p:txBody>
      </p:sp>
      <p:pic>
        <p:nvPicPr>
          <p:cNvPr id="10" name="Picture 9">
            <a:extLst>
              <a:ext uri="{FF2B5EF4-FFF2-40B4-BE49-F238E27FC236}">
                <a16:creationId xmlns:a16="http://schemas.microsoft.com/office/drawing/2014/main" id="{D6011D3A-A2ED-ECED-A74C-343568E2A389}"/>
              </a:ext>
            </a:extLst>
          </p:cNvPr>
          <p:cNvPicPr>
            <a:picLocks noChangeAspect="1"/>
          </p:cNvPicPr>
          <p:nvPr/>
        </p:nvPicPr>
        <p:blipFill>
          <a:blip r:embed="rId6"/>
          <a:stretch>
            <a:fillRect/>
          </a:stretch>
        </p:blipFill>
        <p:spPr>
          <a:xfrm>
            <a:off x="719667" y="979714"/>
            <a:ext cx="4561460" cy="158621"/>
          </a:xfrm>
          <a:prstGeom prst="rect">
            <a:avLst/>
          </a:prstGeom>
        </p:spPr>
      </p:pic>
      <p:sp>
        <p:nvSpPr>
          <p:cNvPr id="7" name="TextBox 6">
            <a:extLst>
              <a:ext uri="{FF2B5EF4-FFF2-40B4-BE49-F238E27FC236}">
                <a16:creationId xmlns:a16="http://schemas.microsoft.com/office/drawing/2014/main" id="{51A50071-8F87-1011-FF46-817A1CADEACF}"/>
              </a:ext>
            </a:extLst>
          </p:cNvPr>
          <p:cNvSpPr txBox="1"/>
          <p:nvPr/>
        </p:nvSpPr>
        <p:spPr>
          <a:xfrm>
            <a:off x="741159" y="954112"/>
            <a:ext cx="4524138" cy="20774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solidFill>
                <a:effectLst/>
                <a:uLnTx/>
                <a:uFillTx/>
                <a:latin typeface="Poppins bold"/>
                <a:ea typeface="Cambria" panose="02040503050406030204" pitchFamily="18" charset="0"/>
                <a:cs typeface="Poppins Medium"/>
                <a:sym typeface="Poppins Medium"/>
              </a:rPr>
              <a:t>Global 3D Printing Construction Market Competition Dashboard</a:t>
            </a:r>
            <a:endParaRPr kumimoji="0" lang="en-US" sz="750" b="0" i="0" u="none" strike="noStrike" kern="1200" cap="none" spc="0" normalizeH="0" baseline="0" noProof="0" dirty="0">
              <a:ln>
                <a:noFill/>
              </a:ln>
              <a:solidFill>
                <a:prstClr val="white"/>
              </a:solidFill>
              <a:effectLst/>
              <a:uLnTx/>
              <a:uFillTx/>
              <a:latin typeface="Poppins"/>
              <a:ea typeface="+mn-ea"/>
              <a:cs typeface="+mn-cs"/>
            </a:endParaRPr>
          </a:p>
        </p:txBody>
      </p:sp>
    </p:spTree>
    <p:extLst>
      <p:ext uri="{BB962C8B-B14F-4D97-AF65-F5344CB8AC3E}">
        <p14:creationId xmlns:p14="http://schemas.microsoft.com/office/powerpoint/2010/main" val="24704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06309E-2E14-43E0-8322-28F61EBE973F}"/>
              </a:ext>
            </a:extLst>
          </p:cNvPr>
          <p:cNvSpPr txBox="1">
            <a:spLocks/>
          </p:cNvSpPr>
          <p:nvPr/>
        </p:nvSpPr>
        <p:spPr>
          <a:xfrm>
            <a:off x="838200" y="25401"/>
            <a:ext cx="9718040" cy="825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a:lnSpc>
                <a:spcPct val="100000"/>
              </a:lnSpc>
            </a:pPr>
            <a:r>
              <a:rPr lang="en-US"/>
              <a:t>MARKET TAXONOMY</a:t>
            </a:r>
            <a:endParaRPr lang="en-US" dirty="0"/>
          </a:p>
        </p:txBody>
      </p:sp>
      <p:grpSp>
        <p:nvGrpSpPr>
          <p:cNvPr id="5" name="Group 4">
            <a:extLst>
              <a:ext uri="{FF2B5EF4-FFF2-40B4-BE49-F238E27FC236}">
                <a16:creationId xmlns:a16="http://schemas.microsoft.com/office/drawing/2014/main" id="{54F189CF-0018-419B-994B-8318F6A512DF}"/>
              </a:ext>
            </a:extLst>
          </p:cNvPr>
          <p:cNvGrpSpPr/>
          <p:nvPr/>
        </p:nvGrpSpPr>
        <p:grpSpPr>
          <a:xfrm>
            <a:off x="130070" y="1781150"/>
            <a:ext cx="11529986" cy="4419645"/>
            <a:chOff x="130070" y="2055470"/>
            <a:chExt cx="11529986" cy="4419645"/>
          </a:xfrm>
        </p:grpSpPr>
        <p:pic>
          <p:nvPicPr>
            <p:cNvPr id="6" name="Picture 5">
              <a:extLst>
                <a:ext uri="{FF2B5EF4-FFF2-40B4-BE49-F238E27FC236}">
                  <a16:creationId xmlns:a16="http://schemas.microsoft.com/office/drawing/2014/main" id="{A1F4140D-2967-4D3E-8147-EDF52F7D4A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068564" y="4390995"/>
              <a:ext cx="534812" cy="846786"/>
            </a:xfrm>
            <a:prstGeom prst="rect">
              <a:avLst/>
            </a:prstGeom>
          </p:spPr>
        </p:pic>
        <p:grpSp>
          <p:nvGrpSpPr>
            <p:cNvPr id="7" name="Group 6">
              <a:extLst>
                <a:ext uri="{FF2B5EF4-FFF2-40B4-BE49-F238E27FC236}">
                  <a16:creationId xmlns:a16="http://schemas.microsoft.com/office/drawing/2014/main" id="{915A81CB-EE84-4489-9A3B-E51F7325A983}"/>
                </a:ext>
              </a:extLst>
            </p:cNvPr>
            <p:cNvGrpSpPr/>
            <p:nvPr/>
          </p:nvGrpSpPr>
          <p:grpSpPr>
            <a:xfrm>
              <a:off x="130070" y="2055470"/>
              <a:ext cx="11529986" cy="4419645"/>
              <a:chOff x="130070" y="2055470"/>
              <a:chExt cx="11529986" cy="4419645"/>
            </a:xfrm>
          </p:grpSpPr>
          <p:grpSp>
            <p:nvGrpSpPr>
              <p:cNvPr id="8" name="Group 7">
                <a:extLst>
                  <a:ext uri="{FF2B5EF4-FFF2-40B4-BE49-F238E27FC236}">
                    <a16:creationId xmlns:a16="http://schemas.microsoft.com/office/drawing/2014/main" id="{B0C19F65-CFC7-451E-8187-56E53C39439A}"/>
                  </a:ext>
                </a:extLst>
              </p:cNvPr>
              <p:cNvGrpSpPr/>
              <p:nvPr/>
            </p:nvGrpSpPr>
            <p:grpSpPr>
              <a:xfrm>
                <a:off x="130070" y="2055470"/>
                <a:ext cx="11529986" cy="4088625"/>
                <a:chOff x="89430" y="2055470"/>
                <a:chExt cx="11529986" cy="4088625"/>
              </a:xfrm>
            </p:grpSpPr>
            <p:grpSp>
              <p:nvGrpSpPr>
                <p:cNvPr id="55" name="Group 54">
                  <a:extLst>
                    <a:ext uri="{FF2B5EF4-FFF2-40B4-BE49-F238E27FC236}">
                      <a16:creationId xmlns:a16="http://schemas.microsoft.com/office/drawing/2014/main" id="{FFA7714E-08B7-4ED4-ACE3-D755CC4B8145}"/>
                    </a:ext>
                  </a:extLst>
                </p:cNvPr>
                <p:cNvGrpSpPr/>
                <p:nvPr/>
              </p:nvGrpSpPr>
              <p:grpSpPr>
                <a:xfrm>
                  <a:off x="89430" y="2055470"/>
                  <a:ext cx="2900871" cy="4088625"/>
                  <a:chOff x="325099" y="4333562"/>
                  <a:chExt cx="2913859" cy="3229643"/>
                </a:xfrm>
              </p:grpSpPr>
              <p:pic>
                <p:nvPicPr>
                  <p:cNvPr id="67" name="Graphic 66" descr="North America">
                    <a:extLst>
                      <a:ext uri="{FF2B5EF4-FFF2-40B4-BE49-F238E27FC236}">
                        <a16:creationId xmlns:a16="http://schemas.microsoft.com/office/drawing/2014/main" id="{CA8BDF41-516C-44B6-B7E5-BC72FB0F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99" y="4522394"/>
                    <a:ext cx="2913859" cy="3040811"/>
                  </a:xfrm>
                  <a:prstGeom prst="rect">
                    <a:avLst/>
                  </a:prstGeom>
                </p:spPr>
              </p:pic>
              <p:sp>
                <p:nvSpPr>
                  <p:cNvPr id="68" name="TextBox 67">
                    <a:extLst>
                      <a:ext uri="{FF2B5EF4-FFF2-40B4-BE49-F238E27FC236}">
                        <a16:creationId xmlns:a16="http://schemas.microsoft.com/office/drawing/2014/main" id="{7BA73467-B95A-4877-B4F5-170FE99AE09D}"/>
                      </a:ext>
                    </a:extLst>
                  </p:cNvPr>
                  <p:cNvSpPr txBox="1"/>
                  <p:nvPr/>
                </p:nvSpPr>
                <p:spPr>
                  <a:xfrm>
                    <a:off x="829683"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NORTH AMERICA</a:t>
                    </a:r>
                  </a:p>
                </p:txBody>
              </p:sp>
            </p:grpSp>
            <p:grpSp>
              <p:nvGrpSpPr>
                <p:cNvPr id="56" name="Group 55">
                  <a:extLst>
                    <a:ext uri="{FF2B5EF4-FFF2-40B4-BE49-F238E27FC236}">
                      <a16:creationId xmlns:a16="http://schemas.microsoft.com/office/drawing/2014/main" id="{F61BE652-5859-4A7A-8278-506CA7D5DE07}"/>
                    </a:ext>
                  </a:extLst>
                </p:cNvPr>
                <p:cNvGrpSpPr/>
                <p:nvPr/>
              </p:nvGrpSpPr>
              <p:grpSpPr>
                <a:xfrm>
                  <a:off x="7350865" y="2071780"/>
                  <a:ext cx="2346827" cy="3447792"/>
                  <a:chOff x="3021008" y="4333119"/>
                  <a:chExt cx="2182053" cy="2742959"/>
                </a:xfrm>
              </p:grpSpPr>
              <p:pic>
                <p:nvPicPr>
                  <p:cNvPr id="65" name="Graphic 64" descr="South America">
                    <a:extLst>
                      <a:ext uri="{FF2B5EF4-FFF2-40B4-BE49-F238E27FC236}">
                        <a16:creationId xmlns:a16="http://schemas.microsoft.com/office/drawing/2014/main" id="{CA24B2F2-E4CA-4F58-9E38-B0B11A407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5595" y="5058613"/>
                    <a:ext cx="2017466" cy="2017465"/>
                  </a:xfrm>
                  <a:prstGeom prst="rect">
                    <a:avLst/>
                  </a:prstGeom>
                </p:spPr>
              </p:pic>
              <p:sp>
                <p:nvSpPr>
                  <p:cNvPr id="66" name="TextBox 65">
                    <a:extLst>
                      <a:ext uri="{FF2B5EF4-FFF2-40B4-BE49-F238E27FC236}">
                        <a16:creationId xmlns:a16="http://schemas.microsoft.com/office/drawing/2014/main" id="{250E020F-4F53-47B8-9200-C35BF3630889}"/>
                      </a:ext>
                    </a:extLst>
                  </p:cNvPr>
                  <p:cNvSpPr txBox="1"/>
                  <p:nvPr/>
                </p:nvSpPr>
                <p:spPr>
                  <a:xfrm>
                    <a:off x="3021008" y="4333119"/>
                    <a:ext cx="1605789" cy="208129"/>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LATIN AMERICA</a:t>
                    </a:r>
                  </a:p>
                </p:txBody>
              </p:sp>
            </p:grpSp>
            <p:grpSp>
              <p:nvGrpSpPr>
                <p:cNvPr id="57" name="Group 56">
                  <a:extLst>
                    <a:ext uri="{FF2B5EF4-FFF2-40B4-BE49-F238E27FC236}">
                      <a16:creationId xmlns:a16="http://schemas.microsoft.com/office/drawing/2014/main" id="{6C95B85D-FAF2-4133-8C25-E1B5C178630E}"/>
                    </a:ext>
                  </a:extLst>
                </p:cNvPr>
                <p:cNvGrpSpPr/>
                <p:nvPr/>
              </p:nvGrpSpPr>
              <p:grpSpPr>
                <a:xfrm>
                  <a:off x="4785035" y="2072711"/>
                  <a:ext cx="2508365" cy="3238608"/>
                  <a:chOff x="7587685" y="4333562"/>
                  <a:chExt cx="2332251" cy="2558205"/>
                </a:xfrm>
              </p:grpSpPr>
              <p:pic>
                <p:nvPicPr>
                  <p:cNvPr id="62" name="Graphic 61" descr="Asia">
                    <a:extLst>
                      <a:ext uri="{FF2B5EF4-FFF2-40B4-BE49-F238E27FC236}">
                        <a16:creationId xmlns:a16="http://schemas.microsoft.com/office/drawing/2014/main" id="{C1B9DA09-32A7-41E0-A0E5-DAC4D7CB1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7685" y="4559516"/>
                    <a:ext cx="2332251" cy="2332251"/>
                  </a:xfrm>
                  <a:prstGeom prst="rect">
                    <a:avLst/>
                  </a:prstGeom>
                </p:spPr>
              </p:pic>
              <p:pic>
                <p:nvPicPr>
                  <p:cNvPr id="63" name="Graphic 62" descr="Australia">
                    <a:extLst>
                      <a:ext uri="{FF2B5EF4-FFF2-40B4-BE49-F238E27FC236}">
                        <a16:creationId xmlns:a16="http://schemas.microsoft.com/office/drawing/2014/main" id="{88CBC165-287F-4556-B31D-4E98F5903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406" y="5543817"/>
                    <a:ext cx="605188" cy="605189"/>
                  </a:xfrm>
                  <a:prstGeom prst="rect">
                    <a:avLst/>
                  </a:prstGeom>
                </p:spPr>
              </p:pic>
              <p:sp>
                <p:nvSpPr>
                  <p:cNvPr id="64" name="TextBox 63">
                    <a:extLst>
                      <a:ext uri="{FF2B5EF4-FFF2-40B4-BE49-F238E27FC236}">
                        <a16:creationId xmlns:a16="http://schemas.microsoft.com/office/drawing/2014/main" id="{B2DCD8C3-3F7E-4731-84DF-EDB5625BF89D}"/>
                      </a:ext>
                    </a:extLst>
                  </p:cNvPr>
                  <p:cNvSpPr txBox="1"/>
                  <p:nvPr/>
                </p:nvSpPr>
                <p:spPr>
                  <a:xfrm>
                    <a:off x="7793476" y="4333562"/>
                    <a:ext cx="1605789"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ASIA PACIFIC</a:t>
                    </a:r>
                  </a:p>
                </p:txBody>
              </p:sp>
            </p:grpSp>
            <p:sp>
              <p:nvSpPr>
                <p:cNvPr id="58" name="TextBox 57">
                  <a:extLst>
                    <a:ext uri="{FF2B5EF4-FFF2-40B4-BE49-F238E27FC236}">
                      <a16:creationId xmlns:a16="http://schemas.microsoft.com/office/drawing/2014/main" id="{307A8ECF-1C07-47EF-9D22-09F5D83C2A4A}"/>
                    </a:ext>
                  </a:extLst>
                </p:cNvPr>
                <p:cNvSpPr txBox="1"/>
                <p:nvPr/>
              </p:nvSpPr>
              <p:spPr>
                <a:xfrm>
                  <a:off x="9474712" y="2070853"/>
                  <a:ext cx="2144704" cy="261610"/>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MIDDLE EAST &amp; AFRICA</a:t>
                  </a:r>
                </a:p>
              </p:txBody>
            </p:sp>
            <p:grpSp>
              <p:nvGrpSpPr>
                <p:cNvPr id="59" name="Group 58">
                  <a:extLst>
                    <a:ext uri="{FF2B5EF4-FFF2-40B4-BE49-F238E27FC236}">
                      <a16:creationId xmlns:a16="http://schemas.microsoft.com/office/drawing/2014/main" id="{B07C7ABB-AE06-48A3-AEB9-AB9BDE4B1DCD}"/>
                    </a:ext>
                  </a:extLst>
                </p:cNvPr>
                <p:cNvGrpSpPr/>
                <p:nvPr/>
              </p:nvGrpSpPr>
              <p:grpSpPr>
                <a:xfrm>
                  <a:off x="2391588" y="2065618"/>
                  <a:ext cx="2453024" cy="3405404"/>
                  <a:chOff x="4878555" y="4333561"/>
                  <a:chExt cx="2464006" cy="2689959"/>
                </a:xfrm>
              </p:grpSpPr>
              <p:pic>
                <p:nvPicPr>
                  <p:cNvPr id="60" name="Graphic 59" descr="Europe">
                    <a:extLst>
                      <a:ext uri="{FF2B5EF4-FFF2-40B4-BE49-F238E27FC236}">
                        <a16:creationId xmlns:a16="http://schemas.microsoft.com/office/drawing/2014/main" id="{44E8E8FE-D964-4782-8C94-C8F6798B01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8555" y="4559514"/>
                    <a:ext cx="2464006" cy="2464006"/>
                  </a:xfrm>
                  <a:prstGeom prst="rect">
                    <a:avLst/>
                  </a:prstGeom>
                </p:spPr>
              </p:pic>
              <p:sp>
                <p:nvSpPr>
                  <p:cNvPr id="61" name="TextBox 60">
                    <a:extLst>
                      <a:ext uri="{FF2B5EF4-FFF2-40B4-BE49-F238E27FC236}">
                        <a16:creationId xmlns:a16="http://schemas.microsoft.com/office/drawing/2014/main" id="{9277B205-0147-48D7-B1EF-DCE2D0B53266}"/>
                      </a:ext>
                    </a:extLst>
                  </p:cNvPr>
                  <p:cNvSpPr txBox="1"/>
                  <p:nvPr/>
                </p:nvSpPr>
                <p:spPr>
                  <a:xfrm>
                    <a:off x="5094667" y="4333561"/>
                    <a:ext cx="1994122" cy="206648"/>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2060"/>
                        </a:solidFill>
                        <a:effectLst/>
                        <a:uLnTx/>
                        <a:uFillTx/>
                        <a:latin typeface="Poppins"/>
                        <a:ea typeface="+mn-ea"/>
                        <a:cs typeface="Poppins Medium" panose="00000600000000000000" pitchFamily="2" charset="0"/>
                        <a:sym typeface="Poppins Bold"/>
                      </a:rPr>
                      <a:t>EUROPE</a:t>
                    </a:r>
                  </a:p>
                </p:txBody>
              </p:sp>
            </p:grpSp>
          </p:grpSp>
          <p:cxnSp>
            <p:nvCxnSpPr>
              <p:cNvPr id="9" name="Connector: Elbow 8">
                <a:extLst>
                  <a:ext uri="{FF2B5EF4-FFF2-40B4-BE49-F238E27FC236}">
                    <a16:creationId xmlns:a16="http://schemas.microsoft.com/office/drawing/2014/main" id="{C097AE2F-24F5-492C-8E1A-C256BE06591E}"/>
                  </a:ext>
                </a:extLst>
              </p:cNvPr>
              <p:cNvCxnSpPr>
                <a:cxnSpLocks/>
                <a:endCxn id="11" idx="1"/>
              </p:cNvCxnSpPr>
              <p:nvPr/>
            </p:nvCxnSpPr>
            <p:spPr>
              <a:xfrm>
                <a:off x="1107440" y="4754880"/>
                <a:ext cx="571703" cy="29874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A7D836B-92CF-4573-875C-5A192A6CF82A}"/>
                  </a:ext>
                </a:extLst>
              </p:cNvPr>
              <p:cNvCxnSpPr>
                <a:cxnSpLocks/>
              </p:cNvCxnSpPr>
              <p:nvPr/>
            </p:nvCxnSpPr>
            <p:spPr>
              <a:xfrm rot="10800000">
                <a:off x="1036320" y="4045650"/>
                <a:ext cx="295074" cy="139217"/>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016D7B-1214-4AC7-BBC6-F417790DE37D}"/>
                  </a:ext>
                </a:extLst>
              </p:cNvPr>
              <p:cNvSpPr txBox="1"/>
              <p:nvPr/>
            </p:nvSpPr>
            <p:spPr>
              <a:xfrm>
                <a:off x="1679143" y="493820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States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 name="TextBox 11">
                <a:extLst>
                  <a:ext uri="{FF2B5EF4-FFF2-40B4-BE49-F238E27FC236}">
                    <a16:creationId xmlns:a16="http://schemas.microsoft.com/office/drawing/2014/main" id="{3567CFE2-0838-4B67-9021-6AD79553AF8B}"/>
                  </a:ext>
                </a:extLst>
              </p:cNvPr>
              <p:cNvSpPr txBox="1"/>
              <p:nvPr/>
            </p:nvSpPr>
            <p:spPr>
              <a:xfrm>
                <a:off x="415720" y="3931659"/>
                <a:ext cx="1016000"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Canada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3" name="Connector: Elbow 12">
                <a:extLst>
                  <a:ext uri="{FF2B5EF4-FFF2-40B4-BE49-F238E27FC236}">
                    <a16:creationId xmlns:a16="http://schemas.microsoft.com/office/drawing/2014/main" id="{62318746-A479-4C62-95C2-74ADCCB1FBF5}"/>
                  </a:ext>
                </a:extLst>
              </p:cNvPr>
              <p:cNvCxnSpPr>
                <a:cxnSpLocks/>
              </p:cNvCxnSpPr>
              <p:nvPr/>
            </p:nvCxnSpPr>
            <p:spPr>
              <a:xfrm rot="10800000">
                <a:off x="2679652" y="4572000"/>
                <a:ext cx="286971" cy="26781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27FE71-1693-448D-B1FE-72216E0C4212}"/>
                  </a:ext>
                </a:extLst>
              </p:cNvPr>
              <p:cNvSpPr txBox="1"/>
              <p:nvPr/>
            </p:nvSpPr>
            <p:spPr>
              <a:xfrm>
                <a:off x="2232611" y="445835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Spain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5" name="Connector: Elbow 14">
                <a:extLst>
                  <a:ext uri="{FF2B5EF4-FFF2-40B4-BE49-F238E27FC236}">
                    <a16:creationId xmlns:a16="http://schemas.microsoft.com/office/drawing/2014/main" id="{9EE926FE-11DC-4D28-8730-4D161D811757}"/>
                  </a:ext>
                </a:extLst>
              </p:cNvPr>
              <p:cNvCxnSpPr>
                <a:cxnSpLocks/>
              </p:cNvCxnSpPr>
              <p:nvPr/>
            </p:nvCxnSpPr>
            <p:spPr>
              <a:xfrm rot="10800000">
                <a:off x="2679652" y="4348200"/>
                <a:ext cx="512985" cy="20922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82D2ED-1CBE-4C7F-A2A3-A55A7CF57472}"/>
                  </a:ext>
                </a:extLst>
              </p:cNvPr>
              <p:cNvSpPr txBox="1"/>
              <p:nvPr/>
            </p:nvSpPr>
            <p:spPr>
              <a:xfrm>
                <a:off x="2184303" y="423692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France</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7" name="Connector: Elbow 16">
                <a:extLst>
                  <a:ext uri="{FF2B5EF4-FFF2-40B4-BE49-F238E27FC236}">
                    <a16:creationId xmlns:a16="http://schemas.microsoft.com/office/drawing/2014/main" id="{06515CA6-B237-4391-938B-5E7B89855652}"/>
                  </a:ext>
                </a:extLst>
              </p:cNvPr>
              <p:cNvCxnSpPr>
                <a:cxnSpLocks/>
              </p:cNvCxnSpPr>
              <p:nvPr/>
            </p:nvCxnSpPr>
            <p:spPr>
              <a:xfrm flipV="1">
                <a:off x="3492842" y="4162491"/>
                <a:ext cx="317717" cy="30097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91203D-0D02-4CED-9570-823CA44BE7B9}"/>
                  </a:ext>
                </a:extLst>
              </p:cNvPr>
              <p:cNvSpPr txBox="1"/>
              <p:nvPr/>
            </p:nvSpPr>
            <p:spPr>
              <a:xfrm>
                <a:off x="3761356" y="406073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Germany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19" name="Connector: Elbow 18">
                <a:extLst>
                  <a:ext uri="{FF2B5EF4-FFF2-40B4-BE49-F238E27FC236}">
                    <a16:creationId xmlns:a16="http://schemas.microsoft.com/office/drawing/2014/main" id="{07402F01-9595-44A2-8C25-33BDE7B05E5D}"/>
                  </a:ext>
                </a:extLst>
              </p:cNvPr>
              <p:cNvCxnSpPr>
                <a:cxnSpLocks/>
              </p:cNvCxnSpPr>
              <p:nvPr/>
            </p:nvCxnSpPr>
            <p:spPr>
              <a:xfrm>
                <a:off x="3307510" y="4638048"/>
                <a:ext cx="503049" cy="3752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2D8D5-8740-45EB-ACA7-E6B5AE7710B9}"/>
                  </a:ext>
                </a:extLst>
              </p:cNvPr>
              <p:cNvSpPr txBox="1"/>
              <p:nvPr/>
            </p:nvSpPr>
            <p:spPr>
              <a:xfrm>
                <a:off x="3789384" y="4909131"/>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Italy</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1" name="Connector: Elbow 20">
                <a:extLst>
                  <a:ext uri="{FF2B5EF4-FFF2-40B4-BE49-F238E27FC236}">
                    <a16:creationId xmlns:a16="http://schemas.microsoft.com/office/drawing/2014/main" id="{B757BBB4-4F17-4554-B9B4-2127B68AA0E9}"/>
                  </a:ext>
                </a:extLst>
              </p:cNvPr>
              <p:cNvCxnSpPr>
                <a:cxnSpLocks/>
              </p:cNvCxnSpPr>
              <p:nvPr/>
            </p:nvCxnSpPr>
            <p:spPr>
              <a:xfrm rot="5400000" flipH="1" flipV="1">
                <a:off x="2762499" y="3620920"/>
                <a:ext cx="766041" cy="274496"/>
              </a:xfrm>
              <a:prstGeom prst="bentConnector3">
                <a:avLst>
                  <a:gd name="adj1" fmla="val 9509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9E1BC-21AB-4FB2-BAB0-0BAFD2FA3B86}"/>
                  </a:ext>
                </a:extLst>
              </p:cNvPr>
              <p:cNvSpPr txBox="1"/>
              <p:nvPr/>
            </p:nvSpPr>
            <p:spPr>
              <a:xfrm>
                <a:off x="3178050" y="3201577"/>
                <a:ext cx="12000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United Kingdom</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3" name="Connector: Elbow 22">
                <a:extLst>
                  <a:ext uri="{FF2B5EF4-FFF2-40B4-BE49-F238E27FC236}">
                    <a16:creationId xmlns:a16="http://schemas.microsoft.com/office/drawing/2014/main" id="{46B8F9F9-0B5A-4C22-8687-C456F7135415}"/>
                  </a:ext>
                </a:extLst>
              </p:cNvPr>
              <p:cNvCxnSpPr>
                <a:cxnSpLocks/>
              </p:cNvCxnSpPr>
              <p:nvPr/>
            </p:nvCxnSpPr>
            <p:spPr>
              <a:xfrm rot="5400000">
                <a:off x="5040583" y="4510373"/>
                <a:ext cx="653591" cy="357628"/>
              </a:xfrm>
              <a:prstGeom prst="bentConnector3">
                <a:avLst>
                  <a:gd name="adj1" fmla="val 9819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BD00E-CA8B-4907-BD7A-568B60114F28}"/>
                  </a:ext>
                </a:extLst>
              </p:cNvPr>
              <p:cNvSpPr txBox="1"/>
              <p:nvPr/>
            </p:nvSpPr>
            <p:spPr>
              <a:xfrm>
                <a:off x="6547155" y="4140336"/>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Japan</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5" name="Connector: Elbow 24">
                <a:extLst>
                  <a:ext uri="{FF2B5EF4-FFF2-40B4-BE49-F238E27FC236}">
                    <a16:creationId xmlns:a16="http://schemas.microsoft.com/office/drawing/2014/main" id="{50089B0D-04BE-4306-8AAB-AC21EE11E86B}"/>
                  </a:ext>
                </a:extLst>
              </p:cNvPr>
              <p:cNvCxnSpPr>
                <a:cxnSpLocks/>
              </p:cNvCxnSpPr>
              <p:nvPr/>
            </p:nvCxnSpPr>
            <p:spPr>
              <a:xfrm rot="16200000" flipV="1">
                <a:off x="5365269" y="3484245"/>
                <a:ext cx="398433" cy="210001"/>
              </a:xfrm>
              <a:prstGeom prst="bentConnector3">
                <a:avLst>
                  <a:gd name="adj1" fmla="val 984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47EEF1-1C38-4AC0-AB33-AAFDA847E630}"/>
                  </a:ext>
                </a:extLst>
              </p:cNvPr>
              <p:cNvSpPr txBox="1"/>
              <p:nvPr/>
            </p:nvSpPr>
            <p:spPr>
              <a:xfrm>
                <a:off x="4958525" y="3284213"/>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China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7" name="Connector: Elbow 26">
                <a:extLst>
                  <a:ext uri="{FF2B5EF4-FFF2-40B4-BE49-F238E27FC236}">
                    <a16:creationId xmlns:a16="http://schemas.microsoft.com/office/drawing/2014/main" id="{D7E21DF0-95F0-4964-B6F6-DC044E308EA7}"/>
                  </a:ext>
                </a:extLst>
              </p:cNvPr>
              <p:cNvCxnSpPr>
                <a:cxnSpLocks/>
              </p:cNvCxnSpPr>
              <p:nvPr/>
            </p:nvCxnSpPr>
            <p:spPr>
              <a:xfrm rot="16200000" flipH="1">
                <a:off x="6396134" y="4059224"/>
                <a:ext cx="256787" cy="128035"/>
              </a:xfrm>
              <a:prstGeom prst="bentConnector3">
                <a:avLst>
                  <a:gd name="adj1" fmla="val 101436"/>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2B6BCA-AF11-440B-A8E4-8D2183C5AB8D}"/>
                  </a:ext>
                </a:extLst>
              </p:cNvPr>
              <p:cNvSpPr txBox="1"/>
              <p:nvPr/>
            </p:nvSpPr>
            <p:spPr>
              <a:xfrm>
                <a:off x="6579152" y="4499789"/>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Korea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29" name="Connector: Elbow 28">
                <a:extLst>
                  <a:ext uri="{FF2B5EF4-FFF2-40B4-BE49-F238E27FC236}">
                    <a16:creationId xmlns:a16="http://schemas.microsoft.com/office/drawing/2014/main" id="{1064B3CE-62D8-4247-A495-246B0CE9C585}"/>
                  </a:ext>
                </a:extLst>
              </p:cNvPr>
              <p:cNvCxnSpPr>
                <a:cxnSpLocks/>
              </p:cNvCxnSpPr>
              <p:nvPr/>
            </p:nvCxnSpPr>
            <p:spPr>
              <a:xfrm rot="16200000" flipH="1">
                <a:off x="6132321" y="4081610"/>
                <a:ext cx="739504" cy="278812"/>
              </a:xfrm>
              <a:prstGeom prst="bentConnector3">
                <a:avLst>
                  <a:gd name="adj1" fmla="val 10083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 descr="Geo Map - South America - Mexico | Geo Map - South America Continent | Geo  Map - South America - Brazil | Latin America Clipart">
                <a:extLst>
                  <a:ext uri="{FF2B5EF4-FFF2-40B4-BE49-F238E27FC236}">
                    <a16:creationId xmlns:a16="http://schemas.microsoft.com/office/drawing/2014/main" id="{D5BBDF42-F024-4177-B661-9493B46F693B}"/>
                  </a:ext>
                </a:extLst>
              </p:cNvPr>
              <p:cNvPicPr>
                <a:picLocks noChangeAspect="1" noChangeArrowheads="1"/>
              </p:cNvPicPr>
              <p:nvPr/>
            </p:nvPicPr>
            <p:blipFill>
              <a:blip r:embed="rId1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7705" y="2555056"/>
                <a:ext cx="928608" cy="791125"/>
              </a:xfrm>
              <a:prstGeom prst="rect">
                <a:avLst/>
              </a:prstGeom>
              <a:noFill/>
            </p:spPr>
          </p:pic>
          <p:sp>
            <p:nvSpPr>
              <p:cNvPr id="31" name="TextBox 30">
                <a:extLst>
                  <a:ext uri="{FF2B5EF4-FFF2-40B4-BE49-F238E27FC236}">
                    <a16:creationId xmlns:a16="http://schemas.microsoft.com/office/drawing/2014/main" id="{E614D912-3309-4DB9-8854-F472D16BCAF0}"/>
                  </a:ext>
                </a:extLst>
              </p:cNvPr>
              <p:cNvSpPr txBox="1"/>
              <p:nvPr/>
            </p:nvSpPr>
            <p:spPr>
              <a:xfrm>
                <a:off x="8966712" y="3743552"/>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Brazil</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2" name="Connector: Elbow 31">
                <a:extLst>
                  <a:ext uri="{FF2B5EF4-FFF2-40B4-BE49-F238E27FC236}">
                    <a16:creationId xmlns:a16="http://schemas.microsoft.com/office/drawing/2014/main" id="{CB866441-D2B0-4CF8-AD24-175DA8FE364B}"/>
                  </a:ext>
                </a:extLst>
              </p:cNvPr>
              <p:cNvCxnSpPr>
                <a:cxnSpLocks/>
              </p:cNvCxnSpPr>
              <p:nvPr/>
            </p:nvCxnSpPr>
            <p:spPr>
              <a:xfrm rot="5400000" flipH="1" flipV="1">
                <a:off x="7645598" y="2874904"/>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99F6D1-93D5-441D-A8E3-34794DEBB675}"/>
                  </a:ext>
                </a:extLst>
              </p:cNvPr>
              <p:cNvSpPr txBox="1"/>
              <p:nvPr/>
            </p:nvSpPr>
            <p:spPr>
              <a:xfrm>
                <a:off x="7819443" y="2714558"/>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Mexico</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pic>
            <p:nvPicPr>
              <p:cNvPr id="34" name="Picture 33">
                <a:extLst>
                  <a:ext uri="{FF2B5EF4-FFF2-40B4-BE49-F238E27FC236}">
                    <a16:creationId xmlns:a16="http://schemas.microsoft.com/office/drawing/2014/main" id="{0416F91C-A6D0-496A-BC81-DE2896520115}"/>
                  </a:ext>
                </a:extLst>
              </p:cNvPr>
              <p:cNvPicPr>
                <a:picLocks noChangeAspect="1"/>
              </p:cNvPicPr>
              <p:nvPr/>
            </p:nvPicPr>
            <p:blipFill>
              <a:blip r:embed="rId14">
                <a:duotone>
                  <a:schemeClr val="accent5">
                    <a:shade val="45000"/>
                    <a:satMod val="135000"/>
                  </a:schemeClr>
                  <a:prstClr val="white"/>
                </a:duotone>
              </a:blip>
              <a:stretch>
                <a:fillRect/>
              </a:stretch>
            </p:blipFill>
            <p:spPr>
              <a:xfrm>
                <a:off x="9766848" y="2932856"/>
                <a:ext cx="1670148" cy="2364804"/>
              </a:xfrm>
              <a:prstGeom prst="rect">
                <a:avLst/>
              </a:prstGeom>
            </p:spPr>
          </p:pic>
          <p:cxnSp>
            <p:nvCxnSpPr>
              <p:cNvPr id="35" name="Connector: Elbow 34">
                <a:extLst>
                  <a:ext uri="{FF2B5EF4-FFF2-40B4-BE49-F238E27FC236}">
                    <a16:creationId xmlns:a16="http://schemas.microsoft.com/office/drawing/2014/main" id="{6656655A-32EC-46C2-8F70-E41BFC97B307}"/>
                  </a:ext>
                </a:extLst>
              </p:cNvPr>
              <p:cNvCxnSpPr>
                <a:cxnSpLocks/>
              </p:cNvCxnSpPr>
              <p:nvPr/>
            </p:nvCxnSpPr>
            <p:spPr>
              <a:xfrm rot="5400000" flipH="1" flipV="1">
                <a:off x="8794118" y="3912008"/>
                <a:ext cx="264272" cy="158193"/>
              </a:xfrm>
              <a:prstGeom prst="bentConnector3">
                <a:avLst>
                  <a:gd name="adj1" fmla="val 99979"/>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56A9D6-70D7-4E25-8B58-726FE8DC945E}"/>
                  </a:ext>
                </a:extLst>
              </p:cNvPr>
              <p:cNvCxnSpPr>
                <a:cxnSpLocks/>
              </p:cNvCxnSpPr>
              <p:nvPr/>
            </p:nvCxnSpPr>
            <p:spPr>
              <a:xfrm rot="16200000" flipV="1">
                <a:off x="10614960" y="2986156"/>
                <a:ext cx="696605" cy="289333"/>
              </a:xfrm>
              <a:prstGeom prst="bentConnector3">
                <a:avLst>
                  <a:gd name="adj1" fmla="val 10104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8D9D7CD-C53F-4043-A306-EC6B06D6D2EB}"/>
                  </a:ext>
                </a:extLst>
              </p:cNvPr>
              <p:cNvSpPr txBox="1"/>
              <p:nvPr/>
            </p:nvSpPr>
            <p:spPr>
              <a:xfrm>
                <a:off x="9839932" y="2667104"/>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GCC Countries</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cxnSp>
            <p:nvCxnSpPr>
              <p:cNvPr id="38" name="Connector: Elbow 37">
                <a:extLst>
                  <a:ext uri="{FF2B5EF4-FFF2-40B4-BE49-F238E27FC236}">
                    <a16:creationId xmlns:a16="http://schemas.microsoft.com/office/drawing/2014/main" id="{E58F82B1-ACD6-4F84-8244-92FB8F6A27E1}"/>
                  </a:ext>
                </a:extLst>
              </p:cNvPr>
              <p:cNvCxnSpPr>
                <a:cxnSpLocks/>
              </p:cNvCxnSpPr>
              <p:nvPr/>
            </p:nvCxnSpPr>
            <p:spPr>
              <a:xfrm rot="10800000" flipV="1">
                <a:off x="10291815" y="4903247"/>
                <a:ext cx="455714" cy="334534"/>
              </a:xfrm>
              <a:prstGeom prst="bentConnector3">
                <a:avLst>
                  <a:gd name="adj1" fmla="val -1278"/>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999262F-CFE8-4EC9-8024-54F698960741}"/>
                  </a:ext>
                </a:extLst>
              </p:cNvPr>
              <p:cNvSpPr txBox="1"/>
              <p:nvPr/>
            </p:nvSpPr>
            <p:spPr>
              <a:xfrm>
                <a:off x="9471093" y="5124827"/>
                <a:ext cx="118238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South Africa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Rectangle: Rounded Corners 39">
                <a:extLst>
                  <a:ext uri="{FF2B5EF4-FFF2-40B4-BE49-F238E27FC236}">
                    <a16:creationId xmlns:a16="http://schemas.microsoft.com/office/drawing/2014/main" id="{7B500051-8AF3-440E-A0BA-A0A094FF7138}"/>
                  </a:ext>
                </a:extLst>
              </p:cNvPr>
              <p:cNvSpPr/>
              <p:nvPr/>
            </p:nvSpPr>
            <p:spPr>
              <a:xfrm>
                <a:off x="587744" y="5736783"/>
                <a:ext cx="1330820" cy="410171"/>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States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Canada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41" name="Group 40">
                <a:extLst>
                  <a:ext uri="{FF2B5EF4-FFF2-40B4-BE49-F238E27FC236}">
                    <a16:creationId xmlns:a16="http://schemas.microsoft.com/office/drawing/2014/main" id="{8E175E4D-3E90-4782-BCA9-3AFB671EDB2F}"/>
                  </a:ext>
                </a:extLst>
              </p:cNvPr>
              <p:cNvGrpSpPr/>
              <p:nvPr/>
            </p:nvGrpSpPr>
            <p:grpSpPr>
              <a:xfrm>
                <a:off x="2306223" y="5722919"/>
                <a:ext cx="2575564" cy="751672"/>
                <a:chOff x="2529743" y="5722919"/>
                <a:chExt cx="2575564" cy="751672"/>
              </a:xfrm>
            </p:grpSpPr>
            <p:sp>
              <p:nvSpPr>
                <p:cNvPr id="53" name="Rectangle: Rounded Corners 52">
                  <a:extLst>
                    <a:ext uri="{FF2B5EF4-FFF2-40B4-BE49-F238E27FC236}">
                      <a16:creationId xmlns:a16="http://schemas.microsoft.com/office/drawing/2014/main" id="{34E37A09-A96D-4667-A1AE-303CE954821D}"/>
                    </a:ext>
                  </a:extLst>
                </p:cNvPr>
                <p:cNvSpPr/>
                <p:nvPr/>
              </p:nvSpPr>
              <p:spPr>
                <a:xfrm>
                  <a:off x="2529743" y="5722919"/>
                  <a:ext cx="2508364"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United Kingdom   </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Germany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France</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Spain</a:t>
                  </a:r>
                </a:p>
              </p:txBody>
            </p:sp>
            <p:sp>
              <p:nvSpPr>
                <p:cNvPr id="54" name="Rectangle: Rounded Corners 53">
                  <a:extLst>
                    <a:ext uri="{FF2B5EF4-FFF2-40B4-BE49-F238E27FC236}">
                      <a16:creationId xmlns:a16="http://schemas.microsoft.com/office/drawing/2014/main" id="{E10B1753-A443-4237-ACB3-DA4236A4925E}"/>
                    </a:ext>
                  </a:extLst>
                </p:cNvPr>
                <p:cNvSpPr/>
                <p:nvPr/>
              </p:nvSpPr>
              <p:spPr>
                <a:xfrm>
                  <a:off x="381142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Italy</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Europe</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42" name="Group 41">
                <a:extLst>
                  <a:ext uri="{FF2B5EF4-FFF2-40B4-BE49-F238E27FC236}">
                    <a16:creationId xmlns:a16="http://schemas.microsoft.com/office/drawing/2014/main" id="{9453711C-0376-41C5-A8FA-8EBBA0661A17}"/>
                  </a:ext>
                </a:extLst>
              </p:cNvPr>
              <p:cNvGrpSpPr/>
              <p:nvPr/>
            </p:nvGrpSpPr>
            <p:grpSpPr>
              <a:xfrm>
                <a:off x="5257065" y="5723443"/>
                <a:ext cx="2047244" cy="751672"/>
                <a:chOff x="2529743" y="5722919"/>
                <a:chExt cx="2047244" cy="751672"/>
              </a:xfrm>
            </p:grpSpPr>
            <p:sp>
              <p:nvSpPr>
                <p:cNvPr id="51" name="Rectangle: Rounded Corners 50">
                  <a:extLst>
                    <a:ext uri="{FF2B5EF4-FFF2-40B4-BE49-F238E27FC236}">
                      <a16:creationId xmlns:a16="http://schemas.microsoft.com/office/drawing/2014/main" id="{AFC5BDFC-1775-4ACD-ADF6-2A254A390147}"/>
                    </a:ext>
                  </a:extLst>
                </p:cNvPr>
                <p:cNvSpPr/>
                <p:nvPr/>
              </p:nvSpPr>
              <p:spPr>
                <a:xfrm>
                  <a:off x="2529743" y="5722919"/>
                  <a:ext cx="1926715" cy="751672"/>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China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Japan</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India</a:t>
                  </a:r>
                </a:p>
              </p:txBody>
            </p:sp>
            <p:sp>
              <p:nvSpPr>
                <p:cNvPr id="52" name="Rectangle: Rounded Corners 51">
                  <a:extLst>
                    <a:ext uri="{FF2B5EF4-FFF2-40B4-BE49-F238E27FC236}">
                      <a16:creationId xmlns:a16="http://schemas.microsoft.com/office/drawing/2014/main" id="{876CBB18-9497-4567-8D99-038CA96793D4}"/>
                    </a:ext>
                  </a:extLst>
                </p:cNvPr>
                <p:cNvSpPr/>
                <p:nvPr/>
              </p:nvSpPr>
              <p:spPr>
                <a:xfrm>
                  <a:off x="3283102" y="5722919"/>
                  <a:ext cx="1293885" cy="751334"/>
                </a:xfrm>
                <a:prstGeom prst="roundRect">
                  <a:avLst>
                    <a:gd name="adj" fmla="val 47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Korea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APAC</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43" name="TextBox 42">
                <a:extLst>
                  <a:ext uri="{FF2B5EF4-FFF2-40B4-BE49-F238E27FC236}">
                    <a16:creationId xmlns:a16="http://schemas.microsoft.com/office/drawing/2014/main" id="{5CC49417-5CD1-49C8-88DD-A8DAE8C63623}"/>
                  </a:ext>
                </a:extLst>
              </p:cNvPr>
              <p:cNvSpPr txBox="1"/>
              <p:nvPr/>
            </p:nvSpPr>
            <p:spPr>
              <a:xfrm>
                <a:off x="4703223" y="4890175"/>
                <a:ext cx="10160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India</a:t>
                </a:r>
                <a:endParaRPr kumimoji="0" lang="en-IN" sz="9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Rectangle: Rounded Corners 43">
                <a:extLst>
                  <a:ext uri="{FF2B5EF4-FFF2-40B4-BE49-F238E27FC236}">
                    <a16:creationId xmlns:a16="http://schemas.microsoft.com/office/drawing/2014/main" id="{BCA32A46-E29F-428A-A084-FD2E810F7444}"/>
                  </a:ext>
                </a:extLst>
              </p:cNvPr>
              <p:cNvSpPr/>
              <p:nvPr/>
            </p:nvSpPr>
            <p:spPr>
              <a:xfrm>
                <a:off x="7743313" y="5722919"/>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Brazil</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Mexico</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LATAM</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5" name="Rectangle: Rounded Corners 44">
                <a:extLst>
                  <a:ext uri="{FF2B5EF4-FFF2-40B4-BE49-F238E27FC236}">
                    <a16:creationId xmlns:a16="http://schemas.microsoft.com/office/drawing/2014/main" id="{A96465B3-5242-4FC7-818F-04D025CE8615}"/>
                  </a:ext>
                </a:extLst>
              </p:cNvPr>
              <p:cNvSpPr/>
              <p:nvPr/>
            </p:nvSpPr>
            <p:spPr>
              <a:xfrm>
                <a:off x="9930263" y="5701985"/>
                <a:ext cx="1343318" cy="593890"/>
              </a:xfrm>
              <a:prstGeom prst="roundRect">
                <a:avLst>
                  <a:gd name="adj" fmla="val 4757"/>
                </a:avLst>
              </a:prstGeom>
              <a:solidFill>
                <a:schemeClr val="bg1">
                  <a:alpha val="87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GCC Countries</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South Africa</a:t>
                </a:r>
              </a:p>
              <a:p>
                <a:pPr marL="171450" marR="0" lvl="0" indent="-171450" algn="l" defTabSz="914400" rtl="0" eaLnBrk="1" fontAlgn="t" latinLnBrk="0" hangingPunct="1">
                  <a:lnSpc>
                    <a:spcPct val="100000"/>
                  </a:lnSpc>
                  <a:spcBef>
                    <a:spcPts val="0"/>
                  </a:spcBef>
                  <a:spcAft>
                    <a:spcPts val="0"/>
                  </a:spcAft>
                  <a:buClrTx/>
                  <a:buSzPct val="100000"/>
                  <a:buFont typeface="Courier New" panose="02070309020205020404" pitchFamily="49" charset="0"/>
                  <a:buChar char="o"/>
                  <a:tabLst/>
                  <a:defRPr/>
                </a:pPr>
                <a:r>
                  <a:rPr kumimoji="0" lang="en-US" sz="950" b="0" i="0" u="none" strike="noStrike" kern="1200" cap="none" spc="0" normalizeH="0" baseline="0" noProof="0" dirty="0">
                    <a:ln>
                      <a:noFill/>
                    </a:ln>
                    <a:solidFill>
                      <a:srgbClr val="000000"/>
                    </a:solidFill>
                    <a:effectLst/>
                    <a:uLnTx/>
                    <a:uFillTx/>
                    <a:latin typeface="Poppins"/>
                    <a:ea typeface="+mn-ea"/>
                    <a:cs typeface="Poppins Medium" panose="00000600000000000000" pitchFamily="2" charset="0"/>
                  </a:rPr>
                  <a:t>Rest of MEA</a:t>
                </a:r>
                <a:endParaRPr kumimoji="0" lang="en-IN" sz="950" b="0" i="0" u="none" strike="noStrike" kern="1200" cap="none" spc="0" normalizeH="0" baseline="0" noProof="0" dirty="0">
                  <a:ln>
                    <a:noFill/>
                  </a:ln>
                  <a:solidFill>
                    <a:prstClr val="white"/>
                  </a:solidFill>
                  <a:effectLst/>
                  <a:uLnTx/>
                  <a:uFillTx/>
                  <a:latin typeface="Poppins"/>
                  <a:ea typeface="+mn-ea"/>
                  <a:cs typeface="+mn-cs"/>
                </a:endParaRPr>
              </a:p>
            </p:txBody>
          </p:sp>
          <p:sp>
            <p:nvSpPr>
              <p:cNvPr id="46" name="Arrow: Down 45">
                <a:extLst>
                  <a:ext uri="{FF2B5EF4-FFF2-40B4-BE49-F238E27FC236}">
                    <a16:creationId xmlns:a16="http://schemas.microsoft.com/office/drawing/2014/main" id="{0F0BF120-CF7B-4523-9A90-326189C3266E}"/>
                  </a:ext>
                </a:extLst>
              </p:cNvPr>
              <p:cNvSpPr/>
              <p:nvPr/>
            </p:nvSpPr>
            <p:spPr>
              <a:xfrm>
                <a:off x="1086933"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7" name="Arrow: Down 46">
                <a:extLst>
                  <a:ext uri="{FF2B5EF4-FFF2-40B4-BE49-F238E27FC236}">
                    <a16:creationId xmlns:a16="http://schemas.microsoft.com/office/drawing/2014/main" id="{DB9F283B-4418-47A3-926A-256ED8DF4E60}"/>
                  </a:ext>
                </a:extLst>
              </p:cNvPr>
              <p:cNvSpPr/>
              <p:nvPr/>
            </p:nvSpPr>
            <p:spPr>
              <a:xfrm>
                <a:off x="3595537"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8" name="Arrow: Down 47">
                <a:extLst>
                  <a:ext uri="{FF2B5EF4-FFF2-40B4-BE49-F238E27FC236}">
                    <a16:creationId xmlns:a16="http://schemas.microsoft.com/office/drawing/2014/main" id="{7C1DA0EF-AA59-44FA-A7DC-40221A6805B1}"/>
                  </a:ext>
                </a:extLst>
              </p:cNvPr>
              <p:cNvSpPr/>
              <p:nvPr/>
            </p:nvSpPr>
            <p:spPr>
              <a:xfrm>
                <a:off x="6010635" y="5528124"/>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49" name="Arrow: Down 48">
                <a:extLst>
                  <a:ext uri="{FF2B5EF4-FFF2-40B4-BE49-F238E27FC236}">
                    <a16:creationId xmlns:a16="http://schemas.microsoft.com/office/drawing/2014/main" id="{6A3524D4-5B3E-4B3B-A75A-899EBEE5DB61}"/>
                  </a:ext>
                </a:extLst>
              </p:cNvPr>
              <p:cNvSpPr/>
              <p:nvPr/>
            </p:nvSpPr>
            <p:spPr>
              <a:xfrm>
                <a:off x="8255028" y="5554181"/>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50" name="Arrow: Down 49">
                <a:extLst>
                  <a:ext uri="{FF2B5EF4-FFF2-40B4-BE49-F238E27FC236}">
                    <a16:creationId xmlns:a16="http://schemas.microsoft.com/office/drawing/2014/main" id="{E2C6E453-4E87-4ABD-AA4B-63B237BD9944}"/>
                  </a:ext>
                </a:extLst>
              </p:cNvPr>
              <p:cNvSpPr/>
              <p:nvPr/>
            </p:nvSpPr>
            <p:spPr>
              <a:xfrm>
                <a:off x="10504998" y="5534890"/>
                <a:ext cx="193847" cy="1343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79" name="TextBox 78">
            <a:extLst>
              <a:ext uri="{FF2B5EF4-FFF2-40B4-BE49-F238E27FC236}">
                <a16:creationId xmlns:a16="http://schemas.microsoft.com/office/drawing/2014/main" id="{ABB1BB75-788C-472C-B933-6DFB04E862E7}"/>
              </a:ext>
            </a:extLst>
          </p:cNvPr>
          <p:cNvSpPr txBox="1"/>
          <p:nvPr/>
        </p:nvSpPr>
        <p:spPr>
          <a:xfrm>
            <a:off x="372488" y="1122914"/>
            <a:ext cx="11447019" cy="307777"/>
          </a:xfrm>
          <a:prstGeom prst="rect">
            <a:avLst/>
          </a:prstGeom>
          <a:solidFill>
            <a:schemeClr val="accent1"/>
          </a:solidFill>
        </p:spPr>
        <p:txBody>
          <a:bodyPr wrap="square">
            <a:spAutoFit/>
          </a:bodyPr>
          <a:lstStyle/>
          <a:p>
            <a:pPr algn="ctr" defTabSz="825500">
              <a:lnSpc>
                <a:spcPct val="100000"/>
              </a:lnSpc>
              <a:defRPr sz="3200">
                <a:solidFill>
                  <a:srgbClr val="FF582F"/>
                </a:solidFill>
                <a:latin typeface="Helvetica Neue Medium"/>
                <a:ea typeface="Helvetica Neue Medium"/>
                <a:cs typeface="Helvetica Neue Medium"/>
                <a:sym typeface="Helvetica Neue Medium"/>
              </a:defRPr>
            </a:pPr>
            <a:r>
              <a:rPr lang="en-US" sz="1400" b="1" dirty="0">
                <a:solidFill>
                  <a:schemeClr val="bg1"/>
                </a:solidFill>
                <a:latin typeface="+mj-lt"/>
                <a:ea typeface="Helvetica Neue Medium"/>
                <a:cs typeface="Poppins" panose="00000500000000000000" pitchFamily="2" charset="0"/>
                <a:sym typeface="Helvetica Neue Medium"/>
              </a:rPr>
              <a:t>Global Market of Computers(USD MILLION)</a:t>
            </a:r>
            <a:endParaRPr kumimoji="0" lang="en-IN" sz="1400" b="1" i="0" u="none" strike="noStrike" kern="0" cap="none" spc="0" normalizeH="0" baseline="0" noProof="0" dirty="0">
              <a:ln>
                <a:noFill/>
              </a:ln>
              <a:solidFill>
                <a:schemeClr val="bg1"/>
              </a:solidFill>
              <a:effectLst/>
              <a:uLnTx/>
              <a:uFillTx/>
              <a:latin typeface="+mj-lt"/>
              <a:ea typeface="Helvetica Neue Medium"/>
              <a:cs typeface="Poppins" panose="00000500000000000000" pitchFamily="2" charset="0"/>
              <a:sym typeface="Helvetica Neue Medium"/>
            </a:endParaRPr>
          </a:p>
        </p:txBody>
      </p:sp>
      <p:sp>
        <p:nvSpPr>
          <p:cNvPr id="80" name="TextBox 79">
            <a:extLst>
              <a:ext uri="{FF2B5EF4-FFF2-40B4-BE49-F238E27FC236}">
                <a16:creationId xmlns:a16="http://schemas.microsoft.com/office/drawing/2014/main" id="{FAACCFAE-3C41-4117-8F28-E773BE02D535}"/>
              </a:ext>
            </a:extLst>
          </p:cNvPr>
          <p:cNvSpPr txBox="1"/>
          <p:nvPr/>
        </p:nvSpPr>
        <p:spPr>
          <a:xfrm>
            <a:off x="-669367" y="1424231"/>
            <a:ext cx="8507103" cy="276999"/>
          </a:xfrm>
          <a:prstGeom prst="rect">
            <a:avLst/>
          </a:prstGeom>
          <a:noFill/>
        </p:spPr>
        <p:txBody>
          <a:bodyPr wrap="square">
            <a:spAutoFit/>
          </a:bodyPr>
          <a:lstStyle/>
          <a:p>
            <a:pPr algn="ctr"/>
            <a:r>
              <a:rPr lang="en-US" sz="1200" b="1" i="0" u="none" strike="noStrike" baseline="0" dirty="0">
                <a:solidFill>
                  <a:schemeClr val="accent1"/>
                </a:solidFill>
                <a:latin typeface="+mj-lt"/>
              </a:rPr>
              <a:t>YEARS CONSIDERED  :</a:t>
            </a:r>
            <a:endParaRPr lang="en-US" sz="1000" dirty="0"/>
          </a:p>
        </p:txBody>
      </p:sp>
      <p:sp>
        <p:nvSpPr>
          <p:cNvPr id="81" name="TextBox 80">
            <a:extLst>
              <a:ext uri="{FF2B5EF4-FFF2-40B4-BE49-F238E27FC236}">
                <a16:creationId xmlns:a16="http://schemas.microsoft.com/office/drawing/2014/main" id="{35381529-8AC5-4FDE-BF7D-2842D4063022}"/>
              </a:ext>
            </a:extLst>
          </p:cNvPr>
          <p:cNvSpPr txBox="1"/>
          <p:nvPr/>
        </p:nvSpPr>
        <p:spPr>
          <a:xfrm>
            <a:off x="4364887" y="1441465"/>
            <a:ext cx="6097554" cy="246221"/>
          </a:xfrm>
          <a:prstGeom prst="rect">
            <a:avLst/>
          </a:prstGeom>
          <a:noFill/>
        </p:spPr>
        <p:txBody>
          <a:bodyPr wrap="square">
            <a:spAutoFit/>
          </a:bodyPr>
          <a:lstStyle/>
          <a:p>
            <a:r>
              <a:rPr kumimoji="0" lang="en-US" sz="1000" b="0" i="0" u="none" strike="noStrike" kern="1200" cap="none" spc="0" normalizeH="0" baseline="0" noProof="0" dirty="0">
                <a:ln>
                  <a:noFill/>
                </a:ln>
                <a:solidFill>
                  <a:prstClr val="black"/>
                </a:solidFill>
                <a:effectLst/>
                <a:uLnTx/>
                <a:uFillTx/>
                <a:latin typeface="Poppins"/>
                <a:ea typeface="+mn-ea"/>
                <a:cs typeface="+mn-cs"/>
              </a:rPr>
              <a:t>Historical year - 2019-2023 | Base year - 2024 | Forecast year - 2025-2032</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r>
              <a:rPr kumimoji="0" lang="en-US" sz="1000" b="0" i="0" u="none" strike="noStrike" kern="1200" cap="none" spc="0" normalizeH="0" baseline="0" noProof="0" dirty="0" err="1">
                <a:ln>
                  <a:noFill/>
                </a:ln>
                <a:solidFill>
                  <a:prstClr val="black"/>
                </a:solidFill>
                <a:effectLst/>
                <a:uLnTx/>
                <a:uFillTx/>
                <a:latin typeface="Poppins"/>
                <a:ea typeface="+mn-ea"/>
                <a:cs typeface="+mn-cs"/>
              </a:rPr>
              <a:t/>
            </a:r>
            <a:r>
              <a:rPr kumimoji="0" lang="en-US" sz="1000" b="0" i="0" u="none" strike="noStrike" kern="1200" cap="none" spc="0" normalizeH="0" baseline="0" noProof="0" dirty="0">
                <a:ln>
                  <a:noFill/>
                </a:ln>
                <a:solidFill>
                  <a:prstClr val="black"/>
                </a:solidFill>
                <a:effectLst/>
                <a:uLnTx/>
                <a:uFillTx/>
                <a:latin typeface="Poppins"/>
                <a:ea typeface="+mn-ea"/>
                <a:cs typeface="+mn-cs"/>
              </a:rPr>
              <a:t/>
            </a:r>
            <a:endParaRPr lang="en-IN" dirty="0"/>
          </a:p>
        </p:txBody>
      </p:sp>
    </p:spTree>
    <p:extLst>
      <p:ext uri="{BB962C8B-B14F-4D97-AF65-F5344CB8AC3E}">
        <p14:creationId xmlns:p14="http://schemas.microsoft.com/office/powerpoint/2010/main" val="71092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7775-8412-FA12-9D61-6FC58F4E3A30}"/>
              </a:ext>
            </a:extLst>
          </p:cNvPr>
          <p:cNvSpPr>
            <a:spLocks noGrp="1"/>
          </p:cNvSpPr>
          <p:nvPr>
            <p:ph type="title"/>
          </p:nvPr>
        </p:nvSpPr>
        <p:spPr/>
        <p:txBody>
          <a:bodyPr/>
          <a:lstStyle/>
          <a:p>
            <a:r>
              <a:rPr lang="en-IN" dirty="0"/>
              <a:t>COMPETITIVE DASHBOARD</a:t>
            </a:r>
          </a:p>
        </p:txBody>
      </p:sp>
      <p:graphicFrame>
        <p:nvGraphicFramePr>
          <p:cNvPr id="3" name="Table 2">
            <a:extLst>
              <a:ext uri="{FF2B5EF4-FFF2-40B4-BE49-F238E27FC236}">
                <a16:creationId xmlns:a16="http://schemas.microsoft.com/office/drawing/2014/main" id="{377A67AB-F275-C71C-D933-64535045AF72}"/>
              </a:ext>
            </a:extLst>
          </p:cNvPr>
          <p:cNvGraphicFramePr/>
          <p:nvPr>
            <p:extLst>
              <p:ext uri="{D42A27DB-BD31-4B8C-83A1-F6EECF244321}">
                <p14:modId xmlns:p14="http://schemas.microsoft.com/office/powerpoint/2010/main" val="1395953093"/>
              </p:ext>
            </p:extLst>
          </p:nvPr>
        </p:nvGraphicFramePr>
        <p:xfrm>
          <a:off x="463127" y="1220507"/>
          <a:ext cx="11271673" cy="5120660"/>
        </p:xfrm>
        <a:graphic>
          <a:graphicData uri="http://schemas.openxmlformats.org/drawingml/2006/table">
            <a:tbl>
              <a:tblPr firstRow="1" bandRow="1"/>
              <a:tblGrid>
                <a:gridCol w="1924944">
                  <a:extLst>
                    <a:ext uri="{9D8B030D-6E8A-4147-A177-3AD203B41FA5}">
                      <a16:colId xmlns:a16="http://schemas.microsoft.com/office/drawing/2014/main" val="20000"/>
                    </a:ext>
                  </a:extLst>
                </a:gridCol>
                <a:gridCol w="1887453">
                  <a:extLst>
                    <a:ext uri="{9D8B030D-6E8A-4147-A177-3AD203B41FA5}">
                      <a16:colId xmlns:a16="http://schemas.microsoft.com/office/drawing/2014/main" val="20001"/>
                    </a:ext>
                  </a:extLst>
                </a:gridCol>
                <a:gridCol w="1743441">
                  <a:extLst>
                    <a:ext uri="{9D8B030D-6E8A-4147-A177-3AD203B41FA5}">
                      <a16:colId xmlns:a16="http://schemas.microsoft.com/office/drawing/2014/main" val="314984076"/>
                    </a:ext>
                  </a:extLst>
                </a:gridCol>
                <a:gridCol w="1865947">
                  <a:extLst>
                    <a:ext uri="{9D8B030D-6E8A-4147-A177-3AD203B41FA5}">
                      <a16:colId xmlns:a16="http://schemas.microsoft.com/office/drawing/2014/main" val="20002"/>
                    </a:ext>
                  </a:extLst>
                </a:gridCol>
                <a:gridCol w="1924944">
                  <a:extLst>
                    <a:ext uri="{9D8B030D-6E8A-4147-A177-3AD203B41FA5}">
                      <a16:colId xmlns:a16="http://schemas.microsoft.com/office/drawing/2014/main" val="20004"/>
                    </a:ext>
                  </a:extLst>
                </a:gridCol>
                <a:gridCol w="1924944">
                  <a:extLst>
                    <a:ext uri="{9D8B030D-6E8A-4147-A177-3AD203B41FA5}">
                      <a16:colId xmlns:a16="http://schemas.microsoft.com/office/drawing/2014/main" val="20005"/>
                    </a:ext>
                  </a:extLst>
                </a:gridCol>
              </a:tblGrid>
              <a:tr h="594740">
                <a:tc>
                  <a:txBody>
                    <a:bodyPr/>
                    <a:lstStyle/>
                    <a:p>
                      <a:pPr marL="0" algn="ctr" defTabSz="1259840" rtl="0" eaLnBrk="1" latinLnBrk="0" hangingPunct="1">
                        <a:defRPr b="0"/>
                      </a:pPr>
                      <a:r>
                        <a:rPr lang="en-IN" sz="1100" b="1" kern="1200" dirty="0">
                          <a:solidFill>
                            <a:srgbClr val="FFFFFF"/>
                          </a:solidFill>
                          <a:latin typeface="Poppins" panose="00000500000000000000" pitchFamily="2" charset="0"/>
                          <a:ea typeface="Poppins Bold"/>
                          <a:cs typeface="Poppins" panose="00000500000000000000" pitchFamily="2" charset="0"/>
                          <a:sym typeface="Poppins Bold"/>
                        </a:rPr>
                        <a:t>COMPETITORS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Apple Inc.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US" sz="1100" b="1" i="0" u="none" strike="noStrike" dirty="0">
                          <a:solidFill>
                            <a:schemeClr val="bg1"/>
                          </a:solidFill>
                          <a:effectLst/>
                          <a:latin typeface="+mj-lt"/>
                        </a:rPr>
                        <a:t>Company 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ctr"/>
                      <a:r>
                        <a:rPr kumimoji="0" lang="en-US" sz="1100" b="1" i="0" u="none" strike="noStrike" kern="1200" cap="none" spc="0" normalizeH="0" baseline="0" noProof="0" dirty="0">
                          <a:ln>
                            <a:noFill/>
                          </a:ln>
                          <a:solidFill>
                            <a:prstClr val="white"/>
                          </a:solidFill>
                          <a:effectLst/>
                          <a:uLnTx/>
                          <a:uFillTx/>
                          <a:latin typeface="Poppins"/>
                          <a:ea typeface="+mn-ea"/>
                          <a:cs typeface="+mn-cs"/>
                        </a:rPr>
                        <a:t>Company 3</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 4</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kumimoji="0" lang="en-US" sz="1100" b="1" i="0" u="none" strike="noStrike" kern="1200" cap="none" spc="0" normalizeH="0" baseline="0" noProof="0" dirty="0">
                          <a:ln>
                            <a:noFill/>
                          </a:ln>
                          <a:solidFill>
                            <a:prstClr val="white"/>
                          </a:solidFill>
                          <a:effectLst/>
                          <a:uLnTx/>
                          <a:uFillTx/>
                          <a:latin typeface="Poppins"/>
                          <a:ea typeface="+mn-ea"/>
                          <a:cs typeface="+mn-cs"/>
                        </a:rPr>
                        <a:t>Company5</a:t>
                      </a:r>
                      <a:endParaRPr lang="en-US" sz="1100" b="1" i="0" u="none" strike="noStrike" dirty="0">
                        <a:solidFill>
                          <a:schemeClr val="bg1"/>
                        </a:solidFill>
                        <a:effectLst/>
                        <a:latin typeface="+mj-lt"/>
                      </a:endParaRPr>
                    </a:p>
                  </a:txBody>
                  <a:tcPr anchor="ctr">
                    <a:lnL w="12700" cap="flat" cmpd="sng" algn="ctr">
                      <a:solidFill>
                        <a:schemeClr val="bg1">
                          <a:lumMod val="75000"/>
                        </a:schemeClr>
                      </a:solidFill>
                      <a:prstDash val="solid"/>
                      <a:round/>
                      <a:headEnd type="none" w="med" len="med"/>
                      <a:tailEnd type="none" w="med" len="med"/>
                    </a:lnL>
                    <a:lnR w="12700">
                      <a:miter lim="400000"/>
                    </a:lnR>
                    <a:lnT w="285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Headquarters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a:r>
                        <a:rPr lang="en-US" sz="1000" dirty="0">
                          <a:latin typeface="+mn-lt"/>
                        </a:rPr>
                        <a:t>Cupertino, California, United States</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No of Employees</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000" dirty="0">
                          <a:latin typeface="+mn-lt"/>
                        </a:rPr>
                        <a:t>147000</a:t>
                      </a:r>
                      <a:endParaRPr lang="en-IN" sz="1000" dirty="0">
                        <a:latin typeface="+mn-lt"/>
                      </a:endParaRPr>
                    </a:p>
                  </a:txBody>
                  <a:tcPr marL="3810" marR="3810" marT="381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65740">
                <a:tc>
                  <a:txBody>
                    <a:bodyPr/>
                    <a:lstStyle/>
                    <a:p>
                      <a:pPr marL="0" algn="l" defTabSz="1259840" rtl="0" eaLnBrk="1" latinLnBrk="0" hangingPunct="1"/>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Revenue (US$) 2023</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en-IN" sz="1000" b="0" i="0" u="none" strike="noStrike" dirty="0">
                          <a:solidFill>
                            <a:srgbClr val="000000"/>
                          </a:solidFill>
                          <a:effectLst/>
                          <a:latin typeface="Poppins" panose="00000500000000000000" pitchFamily="2" charset="0"/>
                        </a:rPr>
                        <a:t>383.29</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Segmental Revenue (US$) 2024</a:t>
                      </a:r>
                      <a:endParaRPr sz="1000" b="1" kern="1200" dirty="0">
                        <a:solidFill>
                          <a:schemeClr val="tx1"/>
                        </a:solidFill>
                        <a:latin typeface="Poppins" panose="00000500000000000000" pitchFamily="2" charset="0"/>
                        <a:ea typeface="Poppins Medium"/>
                        <a:cs typeface="Poppins" panose="00000500000000000000" pitchFamily="2" charset="0"/>
                        <a:sym typeface="Poppins Medium"/>
                      </a:endParaRP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8933811"/>
                  </a:ext>
                </a:extLst>
              </a:tr>
              <a:tr h="565740">
                <a:tc>
                  <a:txBody>
                    <a:bodyPr/>
                    <a:lstStyle/>
                    <a:p>
                      <a:pPr marL="0" algn="l" defTabSz="1259840" rtl="0" eaLnBrk="1" latinLnBrk="0" hangingPunct="1"/>
                      <a:r>
                        <a:rPr lang="en-US" sz="1000" b="1" kern="1200" dirty="0">
                          <a:solidFill>
                            <a:schemeClr val="tx1"/>
                          </a:solidFill>
                          <a:latin typeface="Poppins" panose="00000500000000000000" pitchFamily="2" charset="0"/>
                          <a:ea typeface="Poppins Medium"/>
                          <a:cs typeface="Poppins" panose="00000500000000000000" pitchFamily="2" charset="0"/>
                          <a:sym typeface="Poppins Medium"/>
                        </a:rPr>
                        <a:t>Product Overview</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Geographic Presence</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000" b="0" i="0" u="none" strike="noStrike" dirty="0">
                          <a:solidFill>
                            <a:srgbClr val="000000"/>
                          </a:solidFill>
                          <a:effectLst/>
                          <a:latin typeface="+mn-lt"/>
                        </a:rPr>
                        <a:t>worldwide</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Year of Establish</a:t>
                      </a:r>
                      <a:r>
                        <a:rPr lang="en-IN" sz="1000" b="1" kern="1200" dirty="0">
                          <a:solidFill>
                            <a:schemeClr val="tx1"/>
                          </a:solidFill>
                          <a:latin typeface="Poppins" panose="00000500000000000000" pitchFamily="2" charset="0"/>
                          <a:ea typeface="Poppins Medium"/>
                          <a:cs typeface="Poppins" panose="00000500000000000000" pitchFamily="2" charset="0"/>
                          <a:sym typeface="Poppins Medium"/>
                        </a:rPr>
                        <a:t>men</a:t>
                      </a:r>
                      <a:r>
                        <a:rPr sz="1000" b="1" kern="1200" dirty="0">
                          <a:solidFill>
                            <a:schemeClr val="tx1"/>
                          </a:solidFill>
                          <a:latin typeface="Poppins" panose="00000500000000000000" pitchFamily="2" charset="0"/>
                          <a:ea typeface="Poppins Medium"/>
                          <a:cs typeface="Poppins" panose="00000500000000000000" pitchFamily="2" charset="0"/>
                          <a:sym typeface="Poppins Medium"/>
                        </a:rPr>
                        <a:t>t</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000" dirty="0">
                          <a:latin typeface="+mn-lt"/>
                        </a:rPr>
                        <a:t>1976</a:t>
                      </a:r>
                      <a:endParaRPr lang="en-IN" sz="1000" dirty="0">
                        <a:latin typeface="+mn-lt"/>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65740">
                <a:tc>
                  <a:txBody>
                    <a:bodyPr/>
                    <a:lstStyle/>
                    <a:p>
                      <a:pPr marL="0" algn="l" defTabSz="1259840" rtl="0" eaLnBrk="1" latinLnBrk="0" hangingPunct="1"/>
                      <a:r>
                        <a:rPr sz="1000" b="1" kern="1200" dirty="0">
                          <a:solidFill>
                            <a:schemeClr val="tx1"/>
                          </a:solidFill>
                          <a:latin typeface="Poppins" panose="00000500000000000000" pitchFamily="2" charset="0"/>
                          <a:ea typeface="Poppins Medium"/>
                          <a:cs typeface="Poppins" panose="00000500000000000000" pitchFamily="2" charset="0"/>
                          <a:sym typeface="Poppins Medium"/>
                        </a:rPr>
                        <a:t>Market Position</a:t>
                      </a:r>
                    </a:p>
                  </a:txBody>
                  <a:tcPr anchor="ctr" horzOverflow="overflow">
                    <a:lnL w="12700">
                      <a:miter lim="4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20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dirty="0">
                          <a:ln>
                            <a:noFill/>
                          </a:ln>
                          <a:solidFill>
                            <a:schemeClr val="tx1"/>
                          </a:solidFill>
                          <a:effectLst/>
                          <a:uLnTx/>
                          <a:uFillTx/>
                          <a:latin typeface="+mn-lt"/>
                          <a:ea typeface="+mn-ea"/>
                          <a:cs typeface="Poppins" panose="00000500000000000000" pitchFamily="2" charset="0"/>
                          <a:sym typeface="Poppins Medium"/>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Poppins"/>
                          <a:ea typeface="+mn-ea"/>
                          <a:cs typeface="+mn-cs"/>
                        </a:rPr>
                        <a:t>-</a:t>
                      </a:r>
                      <a:endParaRPr kumimoji="0" lang="en-US" sz="1000" b="0" i="0" u="none" strike="noStrike" kern="1200" cap="none" spc="0" normalizeH="0" baseline="0" noProof="0" dirty="0">
                        <a:ln>
                          <a:noFill/>
                        </a:ln>
                        <a:solidFill>
                          <a:srgbClr val="000000"/>
                        </a:solidFill>
                        <a:effectLst/>
                        <a:uLnTx/>
                        <a:uFillTx/>
                        <a:latin typeface="Poppins"/>
                        <a:ea typeface="+mn-ea"/>
                        <a:cs typeface="+mn-cs"/>
                      </a:endParaRP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1824136"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a:ea typeface="+mn-ea"/>
                          <a:cs typeface="+mn-cs"/>
                        </a:rPr>
                        <a:t>-</a:t>
                      </a:r>
                    </a:p>
                  </a:txBody>
                  <a:tcPr anchor="ctr" horzOverflow="overflow">
                    <a:lnL w="12700" cap="flat" cmpd="sng" algn="ctr">
                      <a:solidFill>
                        <a:schemeClr val="bg1">
                          <a:lumMod val="75000"/>
                        </a:schemeClr>
                      </a:solidFill>
                      <a:prstDash val="solid"/>
                      <a:round/>
                      <a:headEnd type="none" w="med" len="med"/>
                      <a:tailEnd type="none" w="med" len="med"/>
                    </a:lnL>
                    <a:lnR w="12700">
                      <a:miter lim="400000"/>
                    </a:lnR>
                    <a:lnT w="12700"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73706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730500"/>
            <a:ext cx="6776927" cy="852967"/>
          </a:xfrm>
        </p:spPr>
        <p:txBody>
          <a:bodyPr anchor="t">
            <a:normAutofit/>
          </a:bodyPr>
          <a:lstStyle/>
          <a:p>
            <a:pPr defTabSz="457200">
              <a:lnSpc>
                <a:spcPct val="150000"/>
              </a:lnSpc>
              <a:buClr>
                <a:srgbClr val="000000"/>
              </a:buClr>
              <a:buSzPts val="8800"/>
              <a:defRPr/>
            </a:pPr>
            <a:r>
              <a:rPr lang="en-US" sz="3200" dirty="0">
                <a:solidFill>
                  <a:schemeClr val="accent1"/>
                </a:solidFill>
                <a:latin typeface="Poppins bold" panose="00000800000000000000"/>
              </a:rPr>
              <a:t>COMPANY PROFILES</a:t>
            </a:r>
            <a:endParaRPr lang="en-US" sz="1800" dirty="0">
              <a:solidFill>
                <a:schemeClr val="accent1"/>
              </a:solidFill>
              <a:latin typeface="Poppins bold" panose="00000800000000000000"/>
            </a:endParaRP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674341"/>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97075D7-BCB0-6DDD-0082-36FAB7FEEEC4}"/>
              </a:ext>
            </a:extLst>
          </p:cNvPr>
          <p:cNvSpPr txBox="1">
            <a:spLocks/>
          </p:cNvSpPr>
          <p:nvPr/>
        </p:nvSpPr>
        <p:spPr>
          <a:xfrm>
            <a:off x="400050" y="3802292"/>
            <a:ext cx="7321550" cy="9652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Poppins"/>
                <a:ea typeface="+mn-ea"/>
                <a:cs typeface="+mn-cs"/>
              </a:rPr>
              <a:t>Global Market of Computers -</a:t>
            </a:r>
          </a:p>
        </p:txBody>
      </p:sp>
      <p:sp>
        <p:nvSpPr>
          <p:cNvPr id="7" name="TextBox 6">
            <a:extLst>
              <a:ext uri="{FF2B5EF4-FFF2-40B4-BE49-F238E27FC236}">
                <a16:creationId xmlns:a16="http://schemas.microsoft.com/office/drawing/2014/main" id="{75BD67AD-DCFE-796B-4ACC-EEA9135D59EC}"/>
              </a:ext>
            </a:extLst>
          </p:cNvPr>
          <p:cNvSpPr txBox="1"/>
          <p:nvPr/>
        </p:nvSpPr>
        <p:spPr>
          <a:xfrm>
            <a:off x="400050" y="4157347"/>
            <a:ext cx="2763028"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265435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COMPANY OVERVIEW </a:t>
            </a:r>
            <a:r>
              <a:rPr lang="en-US" b="1" dirty="0"/>
              <a:t/>
            </a:r>
          </a:p>
        </p:txBody>
      </p:sp>
      <p:graphicFrame>
        <p:nvGraphicFramePr>
          <p:cNvPr id="4" name="Table 9">
            <a:extLst>
              <a:ext uri="{FF2B5EF4-FFF2-40B4-BE49-F238E27FC236}">
                <a16:creationId xmlns:a16="http://schemas.microsoft.com/office/drawing/2014/main" id="{B868B4C2-C049-2691-26A9-93F434E9C3EB}"/>
              </a:ext>
            </a:extLst>
          </p:cNvPr>
          <p:cNvGraphicFramePr/>
          <p:nvPr>
            <p:extLst>
              <p:ext uri="{D42A27DB-BD31-4B8C-83A1-F6EECF244321}">
                <p14:modId xmlns:p14="http://schemas.microsoft.com/office/powerpoint/2010/main" val="2680505260"/>
              </p:ext>
            </p:extLst>
          </p:nvPr>
        </p:nvGraphicFramePr>
        <p:xfrm>
          <a:off x="927100" y="1133749"/>
          <a:ext cx="4000498" cy="2295251"/>
        </p:xfrm>
        <a:graphic>
          <a:graphicData uri="http://schemas.openxmlformats.org/drawingml/2006/table">
            <a:tbl>
              <a:tblPr firstRow="1" bandRow="1">
                <a:tableStyleId>{74C1A8A3-306A-4EB7-A6B1-4F7E0EB9C5D6}</a:tableStyleId>
              </a:tblPr>
              <a:tblGrid>
                <a:gridCol w="1938130">
                  <a:extLst>
                    <a:ext uri="{9D8B030D-6E8A-4147-A177-3AD203B41FA5}">
                      <a16:colId xmlns:a16="http://schemas.microsoft.com/office/drawing/2014/main" val="20000"/>
                    </a:ext>
                  </a:extLst>
                </a:gridCol>
                <a:gridCol w="674678">
                  <a:extLst>
                    <a:ext uri="{9D8B030D-6E8A-4147-A177-3AD203B41FA5}">
                      <a16:colId xmlns:a16="http://schemas.microsoft.com/office/drawing/2014/main" val="20001"/>
                    </a:ext>
                  </a:extLst>
                </a:gridCol>
                <a:gridCol w="1387690">
                  <a:extLst>
                    <a:ext uri="{9D8B030D-6E8A-4147-A177-3AD203B41FA5}">
                      <a16:colId xmlns:a16="http://schemas.microsoft.com/office/drawing/2014/main" val="2236096050"/>
                    </a:ext>
                  </a:extLst>
                </a:gridCol>
              </a:tblGrid>
              <a:tr h="507847">
                <a:tc gridSpan="2">
                  <a:txBody>
                    <a:bodyPr/>
                    <a:lstStyle/>
                    <a:p>
                      <a:pPr marL="108000" algn="l" defTabSz="1259840"/>
                      <a:r>
                        <a:rPr lang="en-US" sz="1200" b="1" dirty="0">
                          <a:solidFill>
                            <a:schemeClr val="bg1"/>
                          </a:solidFill>
                          <a:latin typeface="Poppins" panose="00000500000000000000" pitchFamily="2" charset="0"/>
                          <a:cs typeface="Poppins" panose="00000500000000000000" pitchFamily="2" charset="0"/>
                          <a:sym typeface="Poppins Medium"/>
                        </a:rPr>
                        <a:t>COMPANY AT A GLANCE</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pPr indent="26035" algn="ctr" defTabSz="2438400" hangingPunct="1">
                        <a:spcBef>
                          <a:spcPts val="200"/>
                        </a:spcBef>
                        <a:defRPr/>
                      </a:pPr>
                      <a:endParaRPr lang="en-IN" sz="2200" dirty="0">
                        <a:latin typeface="Poppins"/>
                      </a:endParaRPr>
                    </a:p>
                  </a:txBody>
                  <a:tcPr marL="45720" marR="45720" anchor="ctr" horzOverflow="overflow">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D4CCDF"/>
                    </a:solidFill>
                  </a:tcPr>
                </a:tc>
                <a:tc>
                  <a:txBody>
                    <a:bodyPr/>
                    <a:lstStyle/>
                    <a:p>
                      <a:pPr algn="l" defTabSz="1259840"/>
                      <a:endParaRPr sz="1200" b="1" dirty="0">
                        <a:solidFill>
                          <a:schemeClr val="tx1"/>
                        </a:solidFill>
                        <a:latin typeface="Poppins" panose="00000500000000000000" pitchFamily="2" charset="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8553887"/>
                  </a:ext>
                </a:extLst>
              </a:tr>
              <a:tr h="278685">
                <a:tc>
                  <a:txBody>
                    <a:bodyPr/>
                    <a:lstStyle/>
                    <a:p>
                      <a:pPr marL="180000" defTabSz="1259840">
                        <a:spcBef>
                          <a:spcPts val="0"/>
                        </a:spcBef>
                      </a:pPr>
                      <a:r>
                        <a:rPr sz="1050" b="1" dirty="0">
                          <a:latin typeface="Poppins" panose="00000500000000000000"/>
                          <a:cs typeface="Poppins" panose="00000500000000000000" pitchFamily="2" charset="0"/>
                          <a:sym typeface="Poppins Medium"/>
                        </a:rPr>
                        <a:t>Established</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gridSpan="2">
                  <a:txBody>
                    <a:bodyPr/>
                    <a:lstStyle/>
                    <a:p>
                      <a:pPr algn="ctr"/>
                      <a:r>
                        <a:rPr lang="en-IN" sz="1050" dirty="0">
                          <a:latin typeface="Poppins" panose="00000500000000000000"/>
                        </a:rPr>
                        <a:t>1976</a:t>
                      </a:r>
                    </a:p>
                  </a:txBody>
                  <a:tcPr marL="45600" marR="45600" marT="45600" marB="45600" anchor="ctr" horzOverflow="overflow">
                    <a:lnT w="381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0819">
                <a:tc>
                  <a:txBody>
                    <a:bodyPr/>
                    <a:lstStyle/>
                    <a:p>
                      <a:pPr marL="180000" defTabSz="1259840">
                        <a:spcBef>
                          <a:spcPts val="0"/>
                        </a:spcBef>
                      </a:pPr>
                      <a:r>
                        <a:rPr sz="1050" b="1" dirty="0">
                          <a:latin typeface="Poppins" panose="00000500000000000000"/>
                          <a:cs typeface="Poppins" panose="00000500000000000000" pitchFamily="2" charset="0"/>
                          <a:sym typeface="Poppins Medium"/>
                        </a:rPr>
                        <a:t>Headquarter</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Cupertino, California, United States</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2"/>
                  </a:ext>
                </a:extLst>
              </a:tr>
              <a:tr h="300819">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Ownership</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dirty="0">
                          <a:latin typeface="Poppins" panose="00000500000000000000"/>
                        </a:rPr>
                        <a:t>Public</a:t>
                      </a:r>
                      <a:endParaRPr lang="en-IN" sz="1050" dirty="0">
                        <a:latin typeface="Poppins" panose="00000500000000000000"/>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855911883"/>
                  </a:ext>
                </a:extLst>
              </a:tr>
              <a:tr h="305443">
                <a:tc>
                  <a:txBody>
                    <a:bodyPr/>
                    <a:lstStyle/>
                    <a:p>
                      <a:pPr marL="180000" defTabSz="1259840">
                        <a:spcBef>
                          <a:spcPts val="0"/>
                        </a:spcBef>
                      </a:pPr>
                      <a:r>
                        <a:rPr lang="en-US" sz="1050" b="1" dirty="0">
                          <a:latin typeface="Poppins" panose="00000500000000000000"/>
                          <a:ea typeface="Poppins Medium"/>
                          <a:cs typeface="Poppins" panose="00000500000000000000" pitchFamily="2" charset="0"/>
                          <a:sym typeface="Poppins Medium"/>
                        </a:rPr>
                        <a:t>Revenue (US$)- 2024</a:t>
                      </a:r>
                      <a:endParaRPr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IN" sz="1050" dirty="0">
                          <a:latin typeface="Poppins" panose="00000500000000000000"/>
                        </a:rPr>
                        <a:t>381.6</a:t>
                      </a: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4"/>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Employees</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tc>
                <a:tc gridSpan="2">
                  <a:txBody>
                    <a:bodyPr/>
                    <a:lstStyle/>
                    <a:p>
                      <a:pPr algn="ctr"/>
                      <a:r>
                        <a:rPr lang="en-US" sz="1050">
                          <a:latin typeface="+mn-lt"/>
                        </a:rPr>
                        <a:t>147000</a:t>
                      </a:r>
                      <a:endParaRPr lang="en-IN" sz="1050" dirty="0">
                        <a:latin typeface="+mn-lt"/>
                      </a:endParaRPr>
                    </a:p>
                  </a:txBody>
                  <a:tcPr marL="45600" marR="45600" marT="45600" marB="45600" anchor="ctr" horzOverflow="overflow"/>
                </a:tc>
                <a:tc hMerge="1">
                  <a:txBody>
                    <a:bodyPr/>
                    <a:lstStyle/>
                    <a:p>
                      <a:endParaRPr lang="en-US"/>
                    </a:p>
                  </a:txBody>
                  <a:tcPr/>
                </a:tc>
                <a:extLst>
                  <a:ext uri="{0D108BD9-81ED-4DB2-BD59-A6C34878D82A}">
                    <a16:rowId xmlns:a16="http://schemas.microsoft.com/office/drawing/2014/main" val="10005"/>
                  </a:ext>
                </a:extLst>
              </a:tr>
              <a:tr h="300819">
                <a:tc>
                  <a:txBody>
                    <a:bodyPr/>
                    <a:lstStyle/>
                    <a:p>
                      <a:pPr marL="180000" marR="0" lvl="0" indent="0" algn="l" defTabSz="1259840" rtl="0" eaLnBrk="1" fontAlgn="auto" latinLnBrk="0" hangingPunct="1">
                        <a:lnSpc>
                          <a:spcPct val="100000"/>
                        </a:lnSpc>
                        <a:spcBef>
                          <a:spcPts val="0"/>
                        </a:spcBef>
                        <a:spcAft>
                          <a:spcPts val="0"/>
                        </a:spcAft>
                        <a:buClrTx/>
                        <a:buSzTx/>
                        <a:buFontTx/>
                        <a:buNone/>
                        <a:tabLst/>
                        <a:defRPr/>
                      </a:pPr>
                      <a:r>
                        <a:rPr lang="en-US" sz="1050" b="1" dirty="0">
                          <a:latin typeface="Poppins" panose="00000500000000000000"/>
                          <a:cs typeface="Poppins" panose="00000500000000000000" pitchFamily="2" charset="0"/>
                          <a:sym typeface="Poppins Medium"/>
                        </a:rPr>
                        <a:t>Website</a:t>
                      </a:r>
                      <a:endParaRPr lang="en-US" sz="1050" b="1" dirty="0">
                        <a:latin typeface="Poppins" panose="00000500000000000000"/>
                        <a:ea typeface="Poppins Medium"/>
                        <a:cs typeface="Poppins" panose="00000500000000000000" pitchFamily="2" charset="0"/>
                        <a:sym typeface="Poppins Medium"/>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gridSpan="2">
                  <a:txBody>
                    <a:bodyPr/>
                    <a:lstStyle/>
                    <a:p>
                      <a:pPr algn="ctr"/>
                      <a:r>
                        <a:rPr lang="en-IN" sz="1050" dirty="0">
                          <a:latin typeface="+mn-lt"/>
                        </a:rPr>
                        <a:t>www.apple.com</a:t>
                      </a:r>
                      <a:endParaRPr lang="en-IN" sz="1050" dirty="0">
                        <a:latin typeface="Poppins" panose="00000500000000000000"/>
                      </a:endParaRPr>
                    </a:p>
                  </a:txBody>
                  <a:tcPr marL="45600" marR="45600" marT="45600" marB="45600" anchor="ctr" horzOverflow="overflow">
                    <a:lnB w="3810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05326748"/>
                  </a:ext>
                </a:extLst>
              </a:tr>
            </a:tbl>
          </a:graphicData>
        </a:graphic>
      </p:graphicFrame>
      <p:sp>
        <p:nvSpPr>
          <p:cNvPr id="6" name="Company Overview">
            <a:extLst>
              <a:ext uri="{FF2B5EF4-FFF2-40B4-BE49-F238E27FC236}">
                <a16:creationId xmlns:a16="http://schemas.microsoft.com/office/drawing/2014/main" id="{6D988B93-F829-AE0E-BE10-DF7AC885E47C}"/>
              </a:ext>
            </a:extLst>
          </p:cNvPr>
          <p:cNvSpPr txBox="1"/>
          <p:nvPr/>
        </p:nvSpPr>
        <p:spPr>
          <a:xfrm>
            <a:off x="5174543" y="1031378"/>
            <a:ext cx="921457"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OVERVIEW</a:t>
            </a:r>
          </a:p>
        </p:txBody>
      </p:sp>
      <p:sp>
        <p:nvSpPr>
          <p:cNvPr id="7" name="Rectangle: Rounded Corners 18">
            <a:extLst>
              <a:ext uri="{FF2B5EF4-FFF2-40B4-BE49-F238E27FC236}">
                <a16:creationId xmlns:a16="http://schemas.microsoft.com/office/drawing/2014/main" id="{93E6DBE1-C661-7BE2-22B4-DA24D6E4FA97}"/>
              </a:ext>
            </a:extLst>
          </p:cNvPr>
          <p:cNvSpPr/>
          <p:nvPr/>
        </p:nvSpPr>
        <p:spPr>
          <a:xfrm>
            <a:off x="5078896" y="1271409"/>
            <a:ext cx="6897756" cy="215759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dk1"/>
          </a:fontRef>
        </p:style>
        <p:txBody>
          <a:bodyPr lIns="45600" tIns="91440" rIns="45600" bIns="91440" anchor="t"/>
          <a:lstStyle/>
          <a:p>
            <a:pPr marL="0" marR="0" lvl="0" indent="0" algn="just" defTabSz="3648274" rtl="0" eaLnBrk="1" fontAlgn="auto" latinLnBrk="0" hangingPunct="1">
              <a:lnSpc>
                <a:spcPct val="150000"/>
              </a:lnSpc>
              <a:spcBef>
                <a:spcPts val="0"/>
              </a:spcBef>
              <a:spcAft>
                <a:spcPts val="1596"/>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Apple Inc., established in 1976, is an American multinational corporation that specializes in the design and manufacture of consumer electronics and software products. It is located in Cupertino, California, and owns about 147,000 employees worldwide. The company's famous products include iPhone, Macintosh computers, iPod, and iPad. The iTunes Media Browser is also one of their top innovations. The firm is renowned for its size and income, making it one of the biggest technology businesses in the world. From being in a garage to becoming a multinational giant, Apple Inc. has continuously redefined the landscape of consumer electronics with its innovative designs and groundbreaking technology.</a:t>
            </a:r>
          </a:p>
        </p:txBody>
      </p:sp>
      <p:sp>
        <p:nvSpPr>
          <p:cNvPr id="8" name="Company Overview">
            <a:extLst>
              <a:ext uri="{FF2B5EF4-FFF2-40B4-BE49-F238E27FC236}">
                <a16:creationId xmlns:a16="http://schemas.microsoft.com/office/drawing/2014/main" id="{CCE4499A-042E-527D-0CBD-152E2AE6CF30}"/>
              </a:ext>
            </a:extLst>
          </p:cNvPr>
          <p:cNvSpPr txBox="1"/>
          <p:nvPr/>
        </p:nvSpPr>
        <p:spPr>
          <a:xfrm>
            <a:off x="876300" y="3633543"/>
            <a:ext cx="1633190" cy="286988"/>
          </a:xfrm>
          <a:prstGeom prst="rect">
            <a:avLst/>
          </a:prstGeom>
          <a:ln w="12700">
            <a:miter lim="400000"/>
          </a:ln>
        </p:spPr>
        <p:txBody>
          <a:bodyPr wrap="none" lIns="50666" tIns="50666" rIns="50666" bIns="50666" anchor="ctr">
            <a:spAutoFit/>
          </a:bodyPr>
          <a:lstStyle>
            <a:lvl1pPr algn="l">
              <a:lnSpc>
                <a:spcPct val="100000"/>
              </a:lnSpc>
              <a:defRPr sz="3000">
                <a:solidFill>
                  <a:srgbClr val="FFFFFF"/>
                </a:solidFill>
              </a:defRPr>
            </a:lvl1pPr>
          </a:lstStyle>
          <a:p>
            <a:pPr marL="0" marR="0" lvl="0" indent="0" algn="l" defTabSz="3648274"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1097E"/>
                </a:solidFill>
                <a:effectLst/>
                <a:uLnTx/>
                <a:uFillTx/>
                <a:latin typeface="Poppins bold"/>
                <a:ea typeface="+mn-ea"/>
                <a:cs typeface="Poppins Medium" panose="00000600000000000000" pitchFamily="2" charset="0"/>
              </a:rPr>
              <a:t>PRODUCT OFFERING</a:t>
            </a:r>
          </a:p>
        </p:txBody>
      </p:sp>
      <p:graphicFrame>
        <p:nvGraphicFramePr>
          <p:cNvPr id="10" name="Table 3">
            <a:extLst>
              <a:ext uri="{FF2B5EF4-FFF2-40B4-BE49-F238E27FC236}">
                <a16:creationId xmlns:a16="http://schemas.microsoft.com/office/drawing/2014/main" id="{66905220-B515-B585-2F8A-6AE5E4A6C04C}"/>
              </a:ext>
            </a:extLst>
          </p:cNvPr>
          <p:cNvGraphicFramePr>
            <a:graphicFrameLocks noGrp="1"/>
          </p:cNvGraphicFramePr>
          <p:nvPr>
            <p:extLst>
              <p:ext uri="{D42A27DB-BD31-4B8C-83A1-F6EECF244321}">
                <p14:modId xmlns:p14="http://schemas.microsoft.com/office/powerpoint/2010/main" val="1918723762"/>
              </p:ext>
            </p:extLst>
          </p:nvPr>
        </p:nvGraphicFramePr>
        <p:xfrm>
          <a:off x="927100" y="3959445"/>
          <a:ext cx="11049552" cy="1764806"/>
        </p:xfrm>
        <a:graphic>
          <a:graphicData uri="http://schemas.openxmlformats.org/drawingml/2006/table">
            <a:tbl>
              <a:tblPr firstRow="1" bandRow="1">
                <a:tableStyleId>{5C22544A-7EE6-4342-B048-85BDC9FD1C3A}</a:tableStyleId>
              </a:tblPr>
              <a:tblGrid>
                <a:gridCol w="3546052">
                  <a:extLst>
                    <a:ext uri="{9D8B030D-6E8A-4147-A177-3AD203B41FA5}">
                      <a16:colId xmlns:a16="http://schemas.microsoft.com/office/drawing/2014/main" val="20000"/>
                    </a:ext>
                  </a:extLst>
                </a:gridCol>
                <a:gridCol w="7503500">
                  <a:extLst>
                    <a:ext uri="{9D8B030D-6E8A-4147-A177-3AD203B41FA5}">
                      <a16:colId xmlns:a16="http://schemas.microsoft.com/office/drawing/2014/main" val="20001"/>
                    </a:ext>
                  </a:extLst>
                </a:gridCol>
              </a:tblGrid>
              <a:tr h="361067">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solidFill>
                            <a:schemeClr val="bg1"/>
                          </a:solidFill>
                          <a:latin typeface="+mn-lt"/>
                          <a:ea typeface="Cambria" panose="02040503050406030204" pitchFamily="18" charset="0"/>
                          <a:cs typeface="Poppins Medium" panose="00000600000000000000" pitchFamily="2" charset="0"/>
                        </a:rPr>
                        <a:t>PRODUCT NAME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tc>
                  <a:txBody>
                    <a:bodyPr/>
                    <a:lstStyle/>
                    <a:p>
                      <a:pPr marL="180000" algn="ctr"/>
                      <a:r>
                        <a:rPr lang="en-IN" sz="1100" b="1" dirty="0">
                          <a:solidFill>
                            <a:schemeClr val="bg1"/>
                          </a:solidFill>
                          <a:latin typeface="+mn-lt"/>
                          <a:ea typeface="Cambria" panose="02040503050406030204" pitchFamily="18" charset="0"/>
                          <a:cs typeface="Poppins Medium" panose="00000600000000000000" pitchFamily="2" charset="0"/>
                        </a:rPr>
                        <a:t>DESCRIPTION</a:t>
                      </a:r>
                      <a:endParaRPr lang="en-IN" sz="1100" dirty="0">
                        <a:solidFill>
                          <a:schemeClr val="bg1"/>
                        </a:solidFill>
                        <a:latin typeface="+mn-lt"/>
                        <a:ea typeface="Cambria" panose="02040503050406030204" pitchFamily="18" charset="0"/>
                        <a:cs typeface="Poppins Medium" panose="00000600000000000000"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1097E"/>
                    </a:solidFill>
                  </a:tcPr>
                </a:tc>
                <a:extLst>
                  <a:ext uri="{0D108BD9-81ED-4DB2-BD59-A6C34878D82A}">
                    <a16:rowId xmlns:a16="http://schemas.microsoft.com/office/drawing/2014/main" val="10000"/>
                  </a:ext>
                </a:extLst>
              </a:tr>
              <a:tr h="1403739">
                <a:tc>
                  <a:txBody>
                    <a:bodyPr/>
                    <a:lstStyle/>
                    <a:p>
                      <a:pPr marL="18000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iPhone</a:t>
                      </a: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Poppins" panose="00000500000000000000" pitchFamily="2" charset="0"/>
                        <a:ea typeface="+mn-ea"/>
                        <a:cs typeface="Poppins" panose="00000500000000000000" pitchFamily="2" charset="0"/>
                      </a:endParaRPr>
                    </a:p>
                  </a:txBody>
                  <a:tcPr marL="94252" marR="94252" marT="47126" marB="47126"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37359640-55ED-DECE-B33A-6A422CE9768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32277" t="21452"/>
          <a:stretch/>
        </p:blipFill>
        <p:spPr>
          <a:xfrm>
            <a:off x="4478854" y="4314685"/>
            <a:ext cx="7497798" cy="1403100"/>
          </a:xfrm>
          <a:prstGeom prst="rect">
            <a:avLst/>
          </a:prstGeom>
        </p:spPr>
      </p:pic>
    </p:spTree>
    <p:extLst>
      <p:ext uri="{BB962C8B-B14F-4D97-AF65-F5344CB8AC3E}">
        <p14:creationId xmlns:p14="http://schemas.microsoft.com/office/powerpoint/2010/main" val="177532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b="1" dirty="0">
                <a:latin typeface="Poppins"/>
              </a:rPr>
              <a:t>Apple Inc. - FINANCIAL OVERVIEW</a:t>
            </a:r>
            <a:r>
              <a:rPr lang="en-IN" sz="1800" b="1" dirty="0">
                <a:latin typeface="Poppins"/>
              </a:rPr>
              <a:t/>
            </a:r>
            <a:r>
              <a:rPr lang="en-US" b="1" dirty="0">
                <a:latin typeface="Poppins"/>
              </a:rPr>
              <a:t/>
            </a:r>
          </a:p>
        </p:txBody>
      </p:sp>
      <p:graphicFrame>
        <p:nvGraphicFramePr>
          <p:cNvPr id="4" name="Table 3">
            <a:extLst>
              <a:ext uri="{FF2B5EF4-FFF2-40B4-BE49-F238E27FC236}">
                <a16:creationId xmlns:a16="http://schemas.microsoft.com/office/drawing/2014/main" id="{FF71664F-6432-A7D6-1892-636A1A3CBE3E}"/>
              </a:ext>
            </a:extLst>
          </p:cNvPr>
          <p:cNvGraphicFramePr>
            <a:graphicFrameLocks noGrp="1"/>
          </p:cNvGraphicFramePr>
          <p:nvPr>
            <p:extLst>
              <p:ext uri="{D42A27DB-BD31-4B8C-83A1-F6EECF244321}">
                <p14:modId xmlns:p14="http://schemas.microsoft.com/office/powerpoint/2010/main" val="3903895136"/>
              </p:ext>
            </p:extLst>
          </p:nvPr>
        </p:nvGraphicFramePr>
        <p:xfrm>
          <a:off x="910772" y="961768"/>
          <a:ext cx="10894236" cy="2735918"/>
        </p:xfrm>
        <a:graphic>
          <a:graphicData uri="http://schemas.openxmlformats.org/drawingml/2006/table">
            <a:tbl>
              <a:tblPr firstRow="1" bandRow="1">
                <a:tableStyleId>{5C22544A-7EE6-4342-B048-85BDC9FD1C3A}</a:tableStyleId>
              </a:tblPr>
              <a:tblGrid>
                <a:gridCol w="5232400">
                  <a:extLst>
                    <a:ext uri="{9D8B030D-6E8A-4147-A177-3AD203B41FA5}">
                      <a16:colId xmlns:a16="http://schemas.microsoft.com/office/drawing/2014/main" val="2785032305"/>
                    </a:ext>
                  </a:extLst>
                </a:gridCol>
                <a:gridCol w="5661836">
                  <a:extLst>
                    <a:ext uri="{9D8B030D-6E8A-4147-A177-3AD203B41FA5}">
                      <a16:colId xmlns:a16="http://schemas.microsoft.com/office/drawing/2014/main" val="303155671"/>
                    </a:ext>
                  </a:extLst>
                </a:gridCol>
              </a:tblGrid>
              <a:tr h="417229">
                <a:tc>
                  <a:txBody>
                    <a:bodyPr/>
                    <a:lstStyle/>
                    <a:p>
                      <a:r>
                        <a:rPr lang="en-US" sz="1100" dirty="0"/>
                        <a:t>Apple Inc. - RECENT FINANCIALS IN USD BILLION (2022-2024)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100" b="1" dirty="0">
                          <a:latin typeface="+mn-lt"/>
                        </a:rPr>
                        <a:t>Apple Inc.  </a:t>
                      </a:r>
                      <a:r>
                        <a:rPr lang="en-US" sz="1100" b="1" kern="1200" dirty="0">
                          <a:solidFill>
                            <a:schemeClr val="lt1"/>
                          </a:solidFill>
                          <a:latin typeface="+mn-lt"/>
                          <a:ea typeface="+mn-ea"/>
                          <a:cs typeface="+mn-cs"/>
                        </a:rPr>
                        <a:t>- BUSINESS REVENUE MIX, 2024 IN PERCENTAGE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4998599"/>
                  </a:ext>
                </a:extLst>
              </a:tr>
              <a:tr h="2318689">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IN"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47230"/>
                  </a:ext>
                </a:extLst>
              </a:tr>
            </a:tbl>
          </a:graphicData>
        </a:graphic>
      </p:graphicFrame>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939801" y="3843445"/>
          <a:ext cx="10894236" cy="327428"/>
        </p:xfrm>
        <a:graphic>
          <a:graphicData uri="http://schemas.openxmlformats.org/drawingml/2006/table">
            <a:tbl>
              <a:tblPr firstRow="1" bandRow="1">
                <a:tableStyleId>{5C22544A-7EE6-4342-B048-85BDC9FD1C3A}</a:tableStyleId>
              </a:tblPr>
              <a:tblGrid>
                <a:gridCol w="10894236">
                  <a:extLst>
                    <a:ext uri="{9D8B030D-6E8A-4147-A177-3AD203B41FA5}">
                      <a16:colId xmlns:a16="http://schemas.microsoft.com/office/drawing/2014/main" val="20000"/>
                    </a:ext>
                  </a:extLst>
                </a:gridCol>
              </a:tblGrid>
              <a:tr h="327428">
                <a:tc>
                  <a:txBody>
                    <a:bodyPr/>
                    <a:lstStyle/>
                    <a:p>
                      <a:pPr marL="180000" marR="0" lvl="0" indent="0" algn="ctr" defTabSz="914400" rtl="0" eaLnBrk="1" fontAlgn="auto" latinLnBrk="0" hangingPunct="1">
                        <a:lnSpc>
                          <a:spcPct val="100000"/>
                        </a:lnSpc>
                        <a:spcBef>
                          <a:spcPts val="0"/>
                        </a:spcBef>
                        <a:spcAft>
                          <a:spcPts val="0"/>
                        </a:spcAft>
                        <a:buClrTx/>
                        <a:buSzTx/>
                        <a:buFontTx/>
                        <a:buNone/>
                        <a:defRPr/>
                      </a:pPr>
                      <a:r>
                        <a:rPr lang="en-IN" sz="1100" b="1" dirty="0">
                          <a:latin typeface="Poppins" panose="00000500000000000000" pitchFamily="2" charset="0"/>
                          <a:ea typeface="Cambria" panose="02040503050406030204" pitchFamily="18" charset="0"/>
                          <a:cs typeface="Poppins" panose="00000500000000000000" pitchFamily="2" charset="0"/>
                        </a:rPr>
                        <a:t>SKYQUEST'S TAKE ON THE COMPANY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296305E5-54A8-DA3C-7946-C09319214AC7}"/>
              </a:ext>
            </a:extLst>
          </p:cNvPr>
          <p:cNvGraphicFramePr/>
          <p:nvPr/>
        </p:nvGraphicFramePr>
        <p:xfrm>
          <a:off x="6096000" y="1536699"/>
          <a:ext cx="5738036" cy="214062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F61EEFAE-4166-0779-D64C-4B1998BD6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Lst>
          </a:blip>
          <a:stretch>
            <a:fillRect/>
          </a:stretch>
        </p:blipFill>
        <p:spPr>
          <a:xfrm>
            <a:off x="910772" y="4147256"/>
            <a:ext cx="10918882" cy="2176461"/>
          </a:xfrm>
          <a:prstGeom prst="rect">
            <a:avLst/>
          </a:prstGeom>
        </p:spPr>
      </p:pic>
      <p:graphicFrame>
        <p:nvGraphicFramePr>
          <p:cNvPr id="10" name="Chart 9"/>
          <p:cNvGraphicFramePr>
            <a:graphicFrameLocks noGrp="1"/>
          </p:cNvGraphicFramePr>
          <p:nvPr/>
        </p:nvGraphicFramePr>
        <p:xfrm>
          <a:off x="914400" y="1188720"/>
          <a:ext cx="5120640" cy="256032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393450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CBB1-C9A2-D7E5-60CF-88C83E568624}"/>
              </a:ext>
            </a:extLst>
          </p:cNvPr>
          <p:cNvSpPr>
            <a:spLocks noGrp="1"/>
          </p:cNvSpPr>
          <p:nvPr>
            <p:ph type="title"/>
          </p:nvPr>
        </p:nvSpPr>
        <p:spPr/>
        <p:txBody>
          <a:bodyPr>
            <a:normAutofit/>
          </a:bodyPr>
          <a:lstStyle/>
          <a:p>
            <a:r>
              <a:rPr lang="en-IN" sz="1800" b="1" dirty="0">
                <a:latin typeface="Poppins"/>
              </a:rPr>
              <a:t>Apple Inc. – KEY DEVELOPMENTS</a:t>
            </a:r>
            <a:r>
              <a:rPr lang="en-US" dirty="0"/>
              <a:t/>
            </a:r>
          </a:p>
        </p:txBody>
      </p:sp>
      <p:graphicFrame>
        <p:nvGraphicFramePr>
          <p:cNvPr id="7" name="Table 6">
            <a:extLst>
              <a:ext uri="{FF2B5EF4-FFF2-40B4-BE49-F238E27FC236}">
                <a16:creationId xmlns:a16="http://schemas.microsoft.com/office/drawing/2014/main" id="{0E0EE413-F5EF-AEED-6B80-20FA573A9074}"/>
              </a:ext>
            </a:extLst>
          </p:cNvPr>
          <p:cNvGraphicFramePr>
            <a:graphicFrameLocks noGrp="1"/>
          </p:cNvGraphicFramePr>
          <p:nvPr/>
        </p:nvGraphicFramePr>
        <p:xfrm>
          <a:off x="838200" y="960952"/>
          <a:ext cx="10866478" cy="3488957"/>
        </p:xfrm>
        <a:graphic>
          <a:graphicData uri="http://schemas.openxmlformats.org/drawingml/2006/table">
            <a:tbl>
              <a:tblPr firstRow="1" bandRow="1">
                <a:tableStyleId>{5C22544A-7EE6-4342-B048-85BDC9FD1C3A}</a:tableStyleId>
              </a:tblPr>
              <a:tblGrid>
                <a:gridCol w="1477465">
                  <a:extLst>
                    <a:ext uri="{9D8B030D-6E8A-4147-A177-3AD203B41FA5}">
                      <a16:colId xmlns:a16="http://schemas.microsoft.com/office/drawing/2014/main" val="20000"/>
                    </a:ext>
                  </a:extLst>
                </a:gridCol>
                <a:gridCol w="2206487">
                  <a:extLst>
                    <a:ext uri="{9D8B030D-6E8A-4147-A177-3AD203B41FA5}">
                      <a16:colId xmlns:a16="http://schemas.microsoft.com/office/drawing/2014/main" val="20001"/>
                    </a:ext>
                  </a:extLst>
                </a:gridCol>
                <a:gridCol w="7182526">
                  <a:extLst>
                    <a:ext uri="{9D8B030D-6E8A-4147-A177-3AD203B41FA5}">
                      <a16:colId xmlns:a16="http://schemas.microsoft.com/office/drawing/2014/main" val="444208297"/>
                    </a:ext>
                  </a:extLst>
                </a:gridCol>
              </a:tblGrid>
              <a:tr h="42091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DATE</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TYPE OF DEVELOPMENT</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kern="1200" dirty="0">
                          <a:solidFill>
                            <a:schemeClr val="lt1"/>
                          </a:solidFill>
                          <a:latin typeface="Poppins" panose="00000500000000000000" pitchFamily="2" charset="0"/>
                          <a:ea typeface="Cambria" panose="02040503050406030204" pitchFamily="18" charset="0"/>
                          <a:cs typeface="Poppins" panose="00000500000000000000" pitchFamily="2" charset="0"/>
                        </a:rPr>
                        <a:t>DESCRIPTION</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707707">
                <a:tc>
                  <a:txBody>
                    <a:bodyPr/>
                    <a:lstStyle/>
                    <a:p>
                      <a:pPr algn="ctr">
                        <a:lnSpc>
                          <a:spcPct val="150000"/>
                        </a:lnSpc>
                      </a:pPr>
                      <a:r>
                        <a:rPr lang="en-US" sz="1100" dirty="0">
                          <a:latin typeface="Poppins" panose="00000500000000000000" pitchFamily="2" charset="0"/>
                          <a:cs typeface="Poppins" panose="00000500000000000000" pitchFamily="2" charset="0"/>
                        </a:rPr>
                        <a:t>October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Partnership</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and Siemens are deepening their partnership by bringing the benefits of generative AI to industries worldwide. As a first step, the companies are introducing Siemens Industrial Copilot, an AI-powered jointly developed assistant aimed at improving human-machine collaboration in manufacturing. In addition, the launch of the integration between Siemens Teamcenter software for product lifecycle management and Microsoft Teams will further pave the way to enabling the industrial metaverse.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7196309"/>
                  </a:ext>
                </a:extLst>
              </a:tr>
              <a:tr h="1360332">
                <a:tc>
                  <a:txBody>
                    <a:bodyPr/>
                    <a:lstStyle/>
                    <a:p>
                      <a:pPr algn="ctr">
                        <a:lnSpc>
                          <a:spcPct val="150000"/>
                        </a:lnSpc>
                      </a:pPr>
                      <a:r>
                        <a:rPr lang="en-US" sz="1100" dirty="0">
                          <a:latin typeface="Poppins" panose="00000500000000000000" pitchFamily="2" charset="0"/>
                          <a:cs typeface="Poppins" panose="00000500000000000000" pitchFamily="2" charset="0"/>
                        </a:rPr>
                        <a:t>May 2023</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lnSpc>
                          <a:spcPct val="150000"/>
                        </a:lnSpc>
                      </a:pPr>
                      <a:r>
                        <a:rPr lang="en-US" sz="1100" dirty="0">
                          <a:latin typeface="Poppins" panose="00000500000000000000" pitchFamily="2" charset="0"/>
                          <a:cs typeface="Poppins" panose="00000500000000000000" pitchFamily="2" charset="0"/>
                        </a:rPr>
                        <a:t>Product launch</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just">
                        <a:lnSpc>
                          <a:spcPct val="150000"/>
                        </a:lnSpc>
                      </a:pPr>
                      <a:r>
                        <a:rPr lang="en-US" sz="1100" kern="1200" dirty="0">
                          <a:solidFill>
                            <a:schemeClr val="dk1"/>
                          </a:solidFill>
                          <a:latin typeface="Poppins" panose="00000500000000000000" pitchFamily="2" charset="0"/>
                          <a:ea typeface="+mn-ea"/>
                          <a:cs typeface="Poppins" panose="00000500000000000000" pitchFamily="2" charset="0"/>
                        </a:rPr>
                        <a:t>Microsoft Corp. announced a suite of new AI solutions and improvements to Microsoft Clumping Clay for Nonprofit that are designed to transform the nonprofit industry and how fundraisers engage with donors, manage campaigns and optimize operations. In addition, the company announced a limited private preview for nonprofits to experience a new AI-powered fundraising propensity model. </a:t>
                      </a:r>
                    </a:p>
                  </a:txBody>
                  <a:tcPr marL="60960" marR="60960" marT="30480" marB="304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805669"/>
                  </a:ext>
                </a:extLst>
              </a:tr>
            </a:tbl>
          </a:graphicData>
        </a:graphic>
      </p:graphicFrame>
      <p:pic>
        <p:nvPicPr>
          <p:cNvPr id="3" name="Picture 2">
            <a:extLst>
              <a:ext uri="{FF2B5EF4-FFF2-40B4-BE49-F238E27FC236}">
                <a16:creationId xmlns:a16="http://schemas.microsoft.com/office/drawing/2014/main" id="{FB0D013F-AE8A-3810-E71F-877895CD27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rcRect l="12749"/>
          <a:stretch/>
        </p:blipFill>
        <p:spPr>
          <a:xfrm>
            <a:off x="838200" y="1323761"/>
            <a:ext cx="10866478" cy="5037282"/>
          </a:xfrm>
          <a:prstGeom prst="rect">
            <a:avLst/>
          </a:prstGeom>
        </p:spPr>
      </p:pic>
    </p:spTree>
    <p:extLst>
      <p:ext uri="{BB962C8B-B14F-4D97-AF65-F5344CB8AC3E}">
        <p14:creationId xmlns:p14="http://schemas.microsoft.com/office/powerpoint/2010/main" val="358400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3123211"/>
            <a:ext cx="7029450" cy="1017284"/>
          </a:xfrm>
        </p:spPr>
        <p:txBody>
          <a:bodyPr anchor="t">
            <a:normAutofit/>
          </a:bodyPr>
          <a:lstStyle/>
          <a:p>
            <a:pPr defTabSz="457200">
              <a:lnSpc>
                <a:spcPct val="100000"/>
              </a:lnSpc>
              <a:buClr>
                <a:srgbClr val="000000"/>
              </a:buClr>
              <a:buSzPts val="8800"/>
              <a:defRPr/>
            </a:pPr>
            <a:r>
              <a:rPr lang="en-IN" dirty="0">
                <a:solidFill>
                  <a:schemeClr val="accent1"/>
                </a:solidFill>
              </a:rPr>
              <a:t>ABOUT US &amp; APPENDIX</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053" y="3905582"/>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177A-CDCC-681D-4CEE-57687F775ED5}"/>
              </a:ext>
            </a:extLst>
          </p:cNvPr>
          <p:cNvSpPr>
            <a:spLocks noGrp="1"/>
          </p:cNvSpPr>
          <p:nvPr>
            <p:ph type="title"/>
          </p:nvPr>
        </p:nvSpPr>
        <p:spPr>
          <a:xfrm>
            <a:off x="435798" y="247132"/>
            <a:ext cx="7391400" cy="618385"/>
          </a:xfrm>
        </p:spPr>
        <p:txBody>
          <a:bodyPr/>
          <a:lstStyle/>
          <a:p>
            <a:r>
              <a:rPr lang="en-IN" dirty="0">
                <a:solidFill>
                  <a:schemeClr val="accent1"/>
                </a:solidFill>
              </a:rPr>
              <a:t>ABOUT US</a:t>
            </a:r>
          </a:p>
        </p:txBody>
      </p:sp>
      <p:sp>
        <p:nvSpPr>
          <p:cNvPr id="3" name="Content Placeholder 2">
            <a:extLst>
              <a:ext uri="{FF2B5EF4-FFF2-40B4-BE49-F238E27FC236}">
                <a16:creationId xmlns:a16="http://schemas.microsoft.com/office/drawing/2014/main" id="{102F0E47-1C65-353E-C5E9-5203FD633C18}"/>
              </a:ext>
            </a:extLst>
          </p:cNvPr>
          <p:cNvSpPr>
            <a:spLocks noGrp="1"/>
          </p:cNvSpPr>
          <p:nvPr>
            <p:ph idx="1"/>
          </p:nvPr>
        </p:nvSpPr>
        <p:spPr>
          <a:xfrm>
            <a:off x="435798" y="795243"/>
            <a:ext cx="7275286" cy="803275"/>
          </a:xfrm>
        </p:spPr>
        <p:txBody>
          <a:bodyPr>
            <a:normAutofit/>
          </a:bodyPr>
          <a:lstStyle/>
          <a:p>
            <a:pPr marL="0" indent="0">
              <a:lnSpc>
                <a:spcPct val="200000"/>
              </a:lnSpc>
              <a:buNone/>
            </a:pPr>
            <a:r>
              <a:rPr lang="en-US" sz="1000" dirty="0"/>
              <a:t>Established in 2006, SkyQuest is a Global Market Intelligence, Innovation Management organization that connects innovation to new markets, networks &amp; collaborators for achieving sustainable development goals.</a:t>
            </a:r>
          </a:p>
          <a:p>
            <a:pPr marL="0" indent="0">
              <a:lnSpc>
                <a:spcPct val="200000"/>
              </a:lnSpc>
              <a:buNone/>
            </a:pPr>
            <a:endParaRPr lang="en-IN" sz="1000" dirty="0"/>
          </a:p>
        </p:txBody>
      </p:sp>
      <p:sp>
        <p:nvSpPr>
          <p:cNvPr id="4" name="Title 1">
            <a:extLst>
              <a:ext uri="{FF2B5EF4-FFF2-40B4-BE49-F238E27FC236}">
                <a16:creationId xmlns:a16="http://schemas.microsoft.com/office/drawing/2014/main" id="{958D3B53-27FA-A2B6-F556-3310CCCC5445}"/>
              </a:ext>
            </a:extLst>
          </p:cNvPr>
          <p:cNvSpPr txBox="1">
            <a:spLocks/>
          </p:cNvSpPr>
          <p:nvPr/>
        </p:nvSpPr>
        <p:spPr>
          <a:xfrm>
            <a:off x="435798" y="1664538"/>
            <a:ext cx="7391400" cy="425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srgbClr val="31097E"/>
                </a:solidFill>
                <a:effectLst/>
                <a:uLnTx/>
                <a:uFillTx/>
                <a:latin typeface="Poppins bold"/>
                <a:ea typeface="+mj-ea"/>
                <a:cs typeface="+mj-cs"/>
              </a:rPr>
              <a:t>SOME OF OUR CLIENTS</a:t>
            </a:r>
          </a:p>
        </p:txBody>
      </p:sp>
      <p:sp>
        <p:nvSpPr>
          <p:cNvPr id="19" name="TextBox 18">
            <a:extLst>
              <a:ext uri="{FF2B5EF4-FFF2-40B4-BE49-F238E27FC236}">
                <a16:creationId xmlns:a16="http://schemas.microsoft.com/office/drawing/2014/main" id="{922EB75C-36AA-F313-4B36-33A2FF5E41E7}"/>
              </a:ext>
            </a:extLst>
          </p:cNvPr>
          <p:cNvSpPr txBox="1"/>
          <p:nvPr/>
        </p:nvSpPr>
        <p:spPr>
          <a:xfrm>
            <a:off x="1649896" y="6012960"/>
            <a:ext cx="6703972" cy="763029"/>
          </a:xfrm>
          <a:prstGeom prst="rect">
            <a:avLst/>
          </a:prstGeom>
          <a:noFill/>
        </p:spPr>
        <p:txBody>
          <a:bodyPr wrap="square">
            <a:spAutoFit/>
          </a:bodyPr>
          <a:lstStyle/>
          <a:p>
            <a:pPr marL="0" marR="0" lvl="0" indent="0" algn="r" defTabSz="181984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Information Technology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Clean Tech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Marketing &amp; Advertising </a:t>
            </a:r>
            <a:r>
              <a:rPr kumimoji="0" lang="en-US" sz="1000" b="0"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Water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Life Sciences and 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Social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Energy and Power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Food &amp; Beverage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Training &amp; E-Learnings &amp; Materials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Semiconductor &amp; Electronics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1"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Oil &amp; Gas </a:t>
            </a:r>
            <a:r>
              <a:rPr kumimoji="0" lang="en-US" sz="1000" b="1" i="0" u="none" strike="noStrike" kern="1200" cap="none" spc="0" normalizeH="0" baseline="0" noProof="0" dirty="0">
                <a:ln>
                  <a:noFill/>
                </a:ln>
                <a:solidFill>
                  <a:srgbClr val="FB592D"/>
                </a:solidFill>
                <a:effectLst/>
                <a:uLnTx/>
                <a:uFillTx/>
                <a:latin typeface="Poppins" panose="00000500000000000000" pitchFamily="2" charset="0"/>
                <a:ea typeface="Lato" panose="020F0502020204030203" pitchFamily="34" charset="0"/>
                <a:cs typeface="Poppins" panose="00000500000000000000" pitchFamily="2" charset="0"/>
              </a:rPr>
              <a:t>|</a:t>
            </a:r>
            <a:r>
              <a:rPr kumimoji="0" lang="en-US" sz="1000" b="0" i="0" u="none" strike="noStrike" kern="1200" cap="none" spc="0" normalizeH="0" baseline="0" noProof="0" dirty="0">
                <a:ln>
                  <a:noFill/>
                </a:ln>
                <a:solidFill>
                  <a:prstClr val="black"/>
                </a:solidFill>
                <a:effectLst/>
                <a:uLnTx/>
                <a:uFillTx/>
                <a:latin typeface="Poppins" panose="00000500000000000000" pitchFamily="2" charset="0"/>
                <a:ea typeface="Lato" panose="020F0502020204030203" pitchFamily="34" charset="0"/>
                <a:cs typeface="Poppins" panose="00000500000000000000" pitchFamily="2" charset="0"/>
              </a:rPr>
              <a:t> Banking, Financial, Capital Markets, Insurance </a:t>
            </a:r>
          </a:p>
        </p:txBody>
      </p:sp>
      <p:sp>
        <p:nvSpPr>
          <p:cNvPr id="24" name="Rectangle 23">
            <a:extLst>
              <a:ext uri="{FF2B5EF4-FFF2-40B4-BE49-F238E27FC236}">
                <a16:creationId xmlns:a16="http://schemas.microsoft.com/office/drawing/2014/main" id="{B3D9D4A8-AA99-C1E4-6BAE-959C55A06E07}"/>
              </a:ext>
            </a:extLst>
          </p:cNvPr>
          <p:cNvSpPr/>
          <p:nvPr/>
        </p:nvSpPr>
        <p:spPr>
          <a:xfrm>
            <a:off x="8353868" y="0"/>
            <a:ext cx="3838132" cy="990600"/>
          </a:xfrm>
          <a:prstGeom prst="rect">
            <a:avLst/>
          </a:prstGeom>
          <a:solidFill>
            <a:srgbClr val="4732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8">
            <a:extLst>
              <a:ext uri="{FF2B5EF4-FFF2-40B4-BE49-F238E27FC236}">
                <a16:creationId xmlns:a16="http://schemas.microsoft.com/office/drawing/2014/main" id="{B93C01DF-253C-1354-F861-2319471F7BA2}"/>
              </a:ext>
            </a:extLst>
          </p:cNvPr>
          <p:cNvSpPr>
            <a:spLocks noChangeArrowheads="1"/>
          </p:cNvSpPr>
          <p:nvPr/>
        </p:nvSpPr>
        <p:spPr bwMode="auto">
          <a:xfrm>
            <a:off x="6658260" y="5785399"/>
            <a:ext cx="16003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FB592D"/>
                </a:solidFill>
                <a:effectLst/>
                <a:uLnTx/>
                <a:uFillTx/>
                <a:latin typeface="Poppins" panose="00000500000000000000" pitchFamily="2" charset="0"/>
                <a:ea typeface="Lato Light" panose="020F0502020204030203" pitchFamily="34" charset="0"/>
                <a:cs typeface="Poppins" panose="00000500000000000000" pitchFamily="2" charset="0"/>
              </a:rPr>
              <a:t>Sectoral Coverage</a:t>
            </a:r>
          </a:p>
        </p:txBody>
      </p:sp>
      <p:sp>
        <p:nvSpPr>
          <p:cNvPr id="21" name="Rectangle 20">
            <a:extLst>
              <a:ext uri="{FF2B5EF4-FFF2-40B4-BE49-F238E27FC236}">
                <a16:creationId xmlns:a16="http://schemas.microsoft.com/office/drawing/2014/main" id="{B5EEF8D1-A224-86E7-A23E-D10BB7F34B48}"/>
              </a:ext>
            </a:extLst>
          </p:cNvPr>
          <p:cNvSpPr/>
          <p:nvPr/>
        </p:nvSpPr>
        <p:spPr>
          <a:xfrm>
            <a:off x="391881" y="4617536"/>
            <a:ext cx="7182467" cy="45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198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180+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Institutional Clients </a:t>
            </a:r>
            <a:r>
              <a:rPr kumimoji="0" lang="en-US" sz="16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125000+</a:t>
            </a:r>
            <a:r>
              <a:rPr kumimoji="0" lang="en-US" sz="20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Streaming Clients</a:t>
            </a:r>
            <a:r>
              <a:rPr kumimoji="0" lang="en-US" sz="1100" b="0" i="0" u="none" strike="noStrike" kern="1200" cap="none" spc="0" normalizeH="0" baseline="0" noProof="0" dirty="0">
                <a:ln>
                  <a:noFill/>
                </a:ln>
                <a:solidFill>
                  <a:srgbClr val="31097E">
                    <a:lumMod val="50000"/>
                  </a:srgbClr>
                </a:solidFill>
                <a:effectLst/>
                <a:uLnTx/>
                <a:uFillTx/>
                <a:latin typeface="Poppins bold"/>
                <a:ea typeface="+mn-ea"/>
                <a:cs typeface="Poppins" panose="00000500000000000000" pitchFamily="2" charset="0"/>
              </a:rPr>
              <a:t> </a:t>
            </a:r>
            <a:r>
              <a:rPr kumimoji="0" lang="en-US" sz="1800" b="0" i="0" u="none" strike="noStrike" kern="1200" cap="none" spc="0" normalizeH="0" baseline="0" noProof="0" dirty="0">
                <a:ln>
                  <a:noFill/>
                </a:ln>
                <a:solidFill>
                  <a:srgbClr val="FB592D"/>
                </a:solidFill>
                <a:effectLst/>
                <a:uLnTx/>
                <a:uFillTx/>
                <a:latin typeface="Poppins bold"/>
                <a:ea typeface="Lato" panose="020F0502020204030203" pitchFamily="34" charset="0"/>
                <a:cs typeface="Poppins" panose="00000500000000000000" pitchFamily="2" charset="0"/>
              </a:rPr>
              <a:t>500+</a:t>
            </a:r>
            <a:r>
              <a:rPr kumimoji="0" lang="en-US" sz="1600" b="0" i="0" u="none" strike="noStrike" kern="1200" cap="none" spc="0" normalizeH="0" baseline="0" noProof="0" dirty="0">
                <a:ln>
                  <a:noFill/>
                </a:ln>
                <a:solidFill>
                  <a:prstClr val="white"/>
                </a:solidFill>
                <a:effectLst/>
                <a:uLnTx/>
                <a:uFillTx/>
                <a:latin typeface="Poppins bold"/>
                <a:ea typeface="Lato" panose="020F0502020204030203" pitchFamily="34" charset="0"/>
                <a:cs typeface="Poppins" panose="00000500000000000000" pitchFamily="2" charset="0"/>
              </a:rPr>
              <a:t> </a:t>
            </a:r>
            <a:r>
              <a:rPr kumimoji="0" lang="en-US" sz="1100" b="0" i="0" u="none" strike="noStrike" kern="1200" cap="none" spc="0" normalizeH="0" baseline="0" noProof="0" dirty="0">
                <a:ln>
                  <a:noFill/>
                </a:ln>
                <a:solidFill>
                  <a:srgbClr val="31097E">
                    <a:lumMod val="50000"/>
                  </a:srgbClr>
                </a:solidFill>
                <a:effectLst/>
                <a:uLnTx/>
                <a:uFillTx/>
                <a:latin typeface="Poppins bold"/>
                <a:ea typeface="Lato" panose="020F0502020204030203" pitchFamily="34" charset="0"/>
                <a:cs typeface="Poppins" panose="00000500000000000000" pitchFamily="2" charset="0"/>
              </a:rPr>
              <a:t>Workshops Organized </a:t>
            </a:r>
          </a:p>
        </p:txBody>
      </p:sp>
      <p:pic>
        <p:nvPicPr>
          <p:cNvPr id="23" name="Picture 22">
            <a:extLst>
              <a:ext uri="{FF2B5EF4-FFF2-40B4-BE49-F238E27FC236}">
                <a16:creationId xmlns:a16="http://schemas.microsoft.com/office/drawing/2014/main" id="{13394685-32CD-35F7-1262-8BEB15E642C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t="4339"/>
          <a:stretch/>
        </p:blipFill>
        <p:spPr>
          <a:xfrm>
            <a:off x="8353868" y="977898"/>
            <a:ext cx="3844102" cy="5880102"/>
          </a:xfrm>
          <a:prstGeom prst="rect">
            <a:avLst/>
          </a:prstGeom>
        </p:spPr>
      </p:pic>
      <p:pic>
        <p:nvPicPr>
          <p:cNvPr id="25" name="Picture 2">
            <a:extLst>
              <a:ext uri="{FF2B5EF4-FFF2-40B4-BE49-F238E27FC236}">
                <a16:creationId xmlns:a16="http://schemas.microsoft.com/office/drawing/2014/main" id="{42DC7F8B-0BEB-5032-2AB9-AFDC7546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C5F553D-E4CB-14D8-500B-8A5478C0CD8A}"/>
              </a:ext>
            </a:extLst>
          </p:cNvPr>
          <p:cNvGrpSpPr/>
          <p:nvPr/>
        </p:nvGrpSpPr>
        <p:grpSpPr>
          <a:xfrm>
            <a:off x="534212" y="2094151"/>
            <a:ext cx="6873886" cy="2495240"/>
            <a:chOff x="912807" y="2691037"/>
            <a:chExt cx="6070033" cy="2203439"/>
          </a:xfrm>
        </p:grpSpPr>
        <p:grpSp>
          <p:nvGrpSpPr>
            <p:cNvPr id="26" name="Group 25">
              <a:extLst>
                <a:ext uri="{FF2B5EF4-FFF2-40B4-BE49-F238E27FC236}">
                  <a16:creationId xmlns:a16="http://schemas.microsoft.com/office/drawing/2014/main" id="{A1536748-BD95-83D0-BB74-F28D72147AF2}"/>
                </a:ext>
              </a:extLst>
            </p:cNvPr>
            <p:cNvGrpSpPr/>
            <p:nvPr/>
          </p:nvGrpSpPr>
          <p:grpSpPr>
            <a:xfrm>
              <a:off x="912807" y="2691037"/>
              <a:ext cx="6070033" cy="2133543"/>
              <a:chOff x="1352000" y="5101705"/>
              <a:chExt cx="13595377" cy="5274788"/>
            </a:xfrm>
          </p:grpSpPr>
          <p:sp>
            <p:nvSpPr>
              <p:cNvPr id="32" name="Rectangle">
                <a:extLst>
                  <a:ext uri="{FF2B5EF4-FFF2-40B4-BE49-F238E27FC236}">
                    <a16:creationId xmlns:a16="http://schemas.microsoft.com/office/drawing/2014/main" id="{F961A143-1DF4-3609-C6B1-AB1FDE53F7B4}"/>
                  </a:ext>
                </a:extLst>
              </p:cNvPr>
              <p:cNvSpPr/>
              <p:nvPr/>
            </p:nvSpPr>
            <p:spPr>
              <a:xfrm>
                <a:off x="1352000" y="5101705"/>
                <a:ext cx="13595377" cy="5274788"/>
              </a:xfrm>
              <a:prstGeom prst="rect">
                <a:avLst/>
              </a:prstGeom>
              <a:solidFill>
                <a:srgbClr val="FFFFFF"/>
              </a:solidFill>
              <a:ln w="25400">
                <a:solidFill>
                  <a:srgbClr val="E1E1E1"/>
                </a:solidFill>
                <a:miter lim="400000"/>
              </a:ln>
              <a:effectLst>
                <a:outerShdw blurRad="431800" dist="296871" dir="5400000" rotWithShape="0">
                  <a:srgbClr val="000000">
                    <a:alpha val="8555"/>
                  </a:srgbClr>
                </a:outerShdw>
              </a:effectLst>
            </p:spPr>
            <p:txBody>
              <a:bodyPr lIns="25400" tIns="25400" rIns="25400" bIns="25400" anchor="ctr"/>
              <a:lstStyle/>
              <a:p>
                <a:pPr marL="0" marR="0" lvl="0" indent="0" algn="ctr" defTabSz="412750" rtl="0" eaLnBrk="1" fontAlgn="auto" latinLnBrk="0" hangingPunct="0">
                  <a:lnSpc>
                    <a:spcPct val="2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3" name="Picture 12" descr="Picture 12">
                <a:extLst>
                  <a:ext uri="{FF2B5EF4-FFF2-40B4-BE49-F238E27FC236}">
                    <a16:creationId xmlns:a16="http://schemas.microsoft.com/office/drawing/2014/main" id="{25080745-A1D2-1A75-4322-57230E503342}"/>
                  </a:ext>
                </a:extLst>
              </p:cNvPr>
              <p:cNvPicPr>
                <a:picLocks noChangeAspect="1"/>
              </p:cNvPicPr>
              <p:nvPr/>
            </p:nvPicPr>
            <p:blipFill>
              <a:blip r:embed="rId5" cstate="email"/>
              <a:stretch>
                <a:fillRect/>
              </a:stretch>
            </p:blipFill>
            <p:spPr>
              <a:xfrm>
                <a:off x="6082368" y="9105514"/>
                <a:ext cx="3980960" cy="956365"/>
              </a:xfrm>
              <a:prstGeom prst="rect">
                <a:avLst/>
              </a:prstGeom>
              <a:ln w="12700">
                <a:miter lim="400000"/>
                <a:headEnd/>
                <a:tailEnd/>
              </a:ln>
            </p:spPr>
          </p:pic>
          <p:pic>
            <p:nvPicPr>
              <p:cNvPr id="34" name="Picture 32" descr="Picture 32">
                <a:extLst>
                  <a:ext uri="{FF2B5EF4-FFF2-40B4-BE49-F238E27FC236}">
                    <a16:creationId xmlns:a16="http://schemas.microsoft.com/office/drawing/2014/main" id="{318608F3-5F97-CE70-09E6-4BBBB65FEDA1}"/>
                  </a:ext>
                </a:extLst>
              </p:cNvPr>
              <p:cNvPicPr>
                <a:picLocks noChangeAspect="1"/>
              </p:cNvPicPr>
              <p:nvPr/>
            </p:nvPicPr>
            <p:blipFill>
              <a:blip r:embed="rId6" cstate="email">
                <a:clrChange>
                  <a:clrFrom>
                    <a:srgbClr val="FFFFFF"/>
                  </a:clrFrom>
                  <a:clrTo>
                    <a:srgbClr val="FFFFFF">
                      <a:alpha val="0"/>
                    </a:srgbClr>
                  </a:clrTo>
                </a:clrChange>
              </a:blip>
              <a:srcRect t="17093" b="19970"/>
              <a:stretch>
                <a:fillRect/>
              </a:stretch>
            </p:blipFill>
            <p:spPr>
              <a:xfrm>
                <a:off x="10816044" y="8953123"/>
                <a:ext cx="3172485" cy="1308930"/>
              </a:xfrm>
              <a:prstGeom prst="rect">
                <a:avLst/>
              </a:prstGeom>
              <a:ln w="12700">
                <a:miter lim="400000"/>
                <a:headEnd/>
                <a:tailEnd/>
              </a:ln>
            </p:spPr>
          </p:pic>
          <p:sp>
            <p:nvSpPr>
              <p:cNvPr id="35" name="Line">
                <a:extLst>
                  <a:ext uri="{FF2B5EF4-FFF2-40B4-BE49-F238E27FC236}">
                    <a16:creationId xmlns:a16="http://schemas.microsoft.com/office/drawing/2014/main" id="{7A6858E1-1B6E-1BE3-33AB-1AB63AB72967}"/>
                  </a:ext>
                </a:extLst>
              </p:cNvPr>
              <p:cNvSpPr/>
              <p:nvPr/>
            </p:nvSpPr>
            <p:spPr>
              <a:xfrm>
                <a:off x="2602218" y="7071730"/>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sp>
            <p:nvSpPr>
              <p:cNvPr id="36" name="Line">
                <a:extLst>
                  <a:ext uri="{FF2B5EF4-FFF2-40B4-BE49-F238E27FC236}">
                    <a16:creationId xmlns:a16="http://schemas.microsoft.com/office/drawing/2014/main" id="{BE154EDC-0241-37AF-AF65-0B90D4C71412}"/>
                  </a:ext>
                </a:extLst>
              </p:cNvPr>
              <p:cNvSpPr/>
              <p:nvPr/>
            </p:nvSpPr>
            <p:spPr>
              <a:xfrm>
                <a:off x="2602218" y="8799778"/>
                <a:ext cx="11386313" cy="2"/>
              </a:xfrm>
              <a:prstGeom prst="line">
                <a:avLst/>
              </a:prstGeom>
              <a:ln w="12700">
                <a:solidFill>
                  <a:srgbClr val="D5D5D5"/>
                </a:solidFill>
                <a:miter lim="400000"/>
              </a:ln>
            </p:spPr>
            <p:txBody>
              <a:bodyPr lIns="25400" tIns="25400" rIns="25400" bIns="25400" anchor="ctr"/>
              <a:lstStyle/>
              <a:p>
                <a:pPr marL="0" marR="0" lvl="0" indent="0" algn="just" defTabSz="228600" rtl="0" eaLnBrk="1" fontAlgn="auto" latinLnBrk="0" hangingPunct="0">
                  <a:lnSpc>
                    <a:spcPct val="200000"/>
                  </a:lnSpc>
                  <a:spcBef>
                    <a:spcPts val="0"/>
                  </a:spcBef>
                  <a:spcAft>
                    <a:spcPts val="0"/>
                  </a:spcAft>
                  <a:buClrTx/>
                  <a:buSzTx/>
                  <a:buFontTx/>
                  <a:buNone/>
                  <a:tabLst/>
                  <a:defRPr/>
                </a:pPr>
                <a:endParaRPr kumimoji="0" sz="900" b="0" i="0" u="none" strike="noStrike" kern="0" cap="none" spc="0" normalizeH="0" baseline="0" noProof="0" dirty="0">
                  <a:ln>
                    <a:noFill/>
                  </a:ln>
                  <a:solidFill>
                    <a:srgbClr val="212529"/>
                  </a:solidFill>
                  <a:effectLst/>
                  <a:uLnTx/>
                  <a:uFillTx/>
                  <a:latin typeface="Poppins Bold"/>
                  <a:ea typeface="+mn-ea"/>
                  <a:cs typeface="Poppins Bold"/>
                  <a:sym typeface="Poppins Bold"/>
                </a:endParaRPr>
              </a:p>
            </p:txBody>
          </p:sp>
          <p:pic>
            <p:nvPicPr>
              <p:cNvPr id="37" name="Picture 36">
                <a:extLst>
                  <a:ext uri="{FF2B5EF4-FFF2-40B4-BE49-F238E27FC236}">
                    <a16:creationId xmlns:a16="http://schemas.microsoft.com/office/drawing/2014/main" id="{4A45FC14-7C37-E6EC-F2A6-10685548976B}"/>
                  </a:ext>
                </a:extLst>
              </p:cNvPr>
              <p:cNvPicPr>
                <a:picLocks noChangeAspect="1"/>
              </p:cNvPicPr>
              <p:nvPr/>
            </p:nvPicPr>
            <p:blipFill>
              <a:blip r:embed="rId7"/>
              <a:stretch>
                <a:fillRect/>
              </a:stretch>
            </p:blipFill>
            <p:spPr>
              <a:xfrm>
                <a:off x="2572621" y="7402732"/>
                <a:ext cx="2689068" cy="1109530"/>
              </a:xfrm>
              <a:prstGeom prst="rect">
                <a:avLst/>
              </a:prstGeom>
            </p:spPr>
          </p:pic>
          <p:pic>
            <p:nvPicPr>
              <p:cNvPr id="38" name="Picture 37">
                <a:extLst>
                  <a:ext uri="{FF2B5EF4-FFF2-40B4-BE49-F238E27FC236}">
                    <a16:creationId xmlns:a16="http://schemas.microsoft.com/office/drawing/2014/main" id="{0DFA122F-514A-6946-919E-6A33C21DCC09}"/>
                  </a:ext>
                </a:extLst>
              </p:cNvPr>
              <p:cNvPicPr>
                <a:picLocks noChangeAspect="1"/>
              </p:cNvPicPr>
              <p:nvPr/>
            </p:nvPicPr>
            <p:blipFill rotWithShape="1">
              <a:blip r:embed="rId8"/>
              <a:srcRect t="22117" b="22589"/>
              <a:stretch/>
            </p:blipFill>
            <p:spPr>
              <a:xfrm>
                <a:off x="10655855" y="7402732"/>
                <a:ext cx="3519813" cy="1017080"/>
              </a:xfrm>
              <a:prstGeom prst="rect">
                <a:avLst/>
              </a:prstGeom>
            </p:spPr>
          </p:pic>
        </p:grpSp>
        <p:pic>
          <p:nvPicPr>
            <p:cNvPr id="27" name="Picture 26">
              <a:extLst>
                <a:ext uri="{FF2B5EF4-FFF2-40B4-BE49-F238E27FC236}">
                  <a16:creationId xmlns:a16="http://schemas.microsoft.com/office/drawing/2014/main" id="{6DEAA4B1-2025-CD94-9A0D-1FD7795EFA4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233617" y="2859170"/>
              <a:ext cx="1935951" cy="683277"/>
            </a:xfrm>
            <a:prstGeom prst="rect">
              <a:avLst/>
            </a:prstGeom>
          </p:spPr>
        </p:pic>
        <p:pic>
          <p:nvPicPr>
            <p:cNvPr id="28" name="Picture 27">
              <a:extLst>
                <a:ext uri="{FF2B5EF4-FFF2-40B4-BE49-F238E27FC236}">
                  <a16:creationId xmlns:a16="http://schemas.microsoft.com/office/drawing/2014/main" id="{54CF2FBB-F613-B2E9-1441-C29851D96C99}"/>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5620549" y="2772607"/>
              <a:ext cx="860209" cy="919397"/>
            </a:xfrm>
            <a:prstGeom prst="rect">
              <a:avLst/>
            </a:prstGeom>
          </p:spPr>
        </p:pic>
        <p:pic>
          <p:nvPicPr>
            <p:cNvPr id="29" name="Picture 28">
              <a:extLst>
                <a:ext uri="{FF2B5EF4-FFF2-40B4-BE49-F238E27FC236}">
                  <a16:creationId xmlns:a16="http://schemas.microsoft.com/office/drawing/2014/main" id="{ABDED2CE-9C23-C5AF-4B41-BC291FEA6BCC}"/>
                </a:ext>
              </a:extLst>
            </p:cNvPr>
            <p:cNvPicPr>
              <a:picLocks noChangeAspect="1"/>
            </p:cNvPicPr>
            <p:nvPr/>
          </p:nvPicPr>
          <p:blipFill>
            <a:blip r:embed="rId13">
              <a:clrChange>
                <a:clrFrom>
                  <a:srgbClr val="FEFEFE"/>
                </a:clrFrom>
                <a:clrTo>
                  <a:srgbClr val="FEFEFE">
                    <a:alpha val="0"/>
                  </a:srgbClr>
                </a:clrTo>
              </a:clrChang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386162" y="4185255"/>
              <a:ext cx="1200610" cy="709221"/>
            </a:xfrm>
            <a:prstGeom prst="rect">
              <a:avLst/>
            </a:prstGeom>
          </p:spPr>
        </p:pic>
        <p:pic>
          <p:nvPicPr>
            <p:cNvPr id="30" name="Picture 4" descr="Bayer - Wikipedia">
              <a:extLst>
                <a:ext uri="{FF2B5EF4-FFF2-40B4-BE49-F238E27FC236}">
                  <a16:creationId xmlns:a16="http://schemas.microsoft.com/office/drawing/2014/main" id="{155001A8-FE9A-6F60-F529-D13A6689C1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366" y="3562111"/>
              <a:ext cx="554462" cy="5544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EC3E83F8-8A0A-0D21-B0C9-8AFD799646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0378" y="2889595"/>
              <a:ext cx="1367427" cy="360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685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935B-6AD4-C090-EE80-D1A99063CD88}"/>
              </a:ext>
            </a:extLst>
          </p:cNvPr>
          <p:cNvSpPr>
            <a:spLocks noGrp="1"/>
          </p:cNvSpPr>
          <p:nvPr>
            <p:ph type="title"/>
          </p:nvPr>
        </p:nvSpPr>
        <p:spPr/>
        <p:txBody>
          <a:bodyPr/>
          <a:lstStyle/>
          <a:p>
            <a:r>
              <a:rPr lang="en-IN" dirty="0"/>
              <a:t>OUR CUSTOMIZED RESEARCH CAPABILITIES</a:t>
            </a:r>
          </a:p>
        </p:txBody>
      </p:sp>
      <p:grpSp>
        <p:nvGrpSpPr>
          <p:cNvPr id="14" name="Group 13">
            <a:extLst>
              <a:ext uri="{FF2B5EF4-FFF2-40B4-BE49-F238E27FC236}">
                <a16:creationId xmlns:a16="http://schemas.microsoft.com/office/drawing/2014/main" id="{76BA035E-FF5A-FB61-F9FA-595B8C179AF3}"/>
              </a:ext>
            </a:extLst>
          </p:cNvPr>
          <p:cNvGrpSpPr/>
          <p:nvPr/>
        </p:nvGrpSpPr>
        <p:grpSpPr>
          <a:xfrm>
            <a:off x="336884" y="2919437"/>
            <a:ext cx="4183104" cy="1258066"/>
            <a:chOff x="107330" y="2880013"/>
            <a:chExt cx="4451970" cy="1338928"/>
          </a:xfrm>
        </p:grpSpPr>
        <p:sp>
          <p:nvSpPr>
            <p:cNvPr id="8" name="Trapezoid 7">
              <a:extLst>
                <a:ext uri="{FF2B5EF4-FFF2-40B4-BE49-F238E27FC236}">
                  <a16:creationId xmlns:a16="http://schemas.microsoft.com/office/drawing/2014/main" id="{4501AB5A-BD94-F075-7CE6-7C8795C17E5B}"/>
                </a:ext>
              </a:extLst>
            </p:cNvPr>
            <p:cNvSpPr/>
            <p:nvPr/>
          </p:nvSpPr>
          <p:spPr>
            <a:xfrm rot="5400000">
              <a:off x="3508836" y="3168478"/>
              <a:ext cx="1338927" cy="762000"/>
            </a:xfrm>
            <a:prstGeom prst="trapezoid">
              <a:avLst>
                <a:gd name="adj" fmla="val 54516"/>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9" name="Rectangle 8">
              <a:extLst>
                <a:ext uri="{FF2B5EF4-FFF2-40B4-BE49-F238E27FC236}">
                  <a16:creationId xmlns:a16="http://schemas.microsoft.com/office/drawing/2014/main" id="{9EC8B33D-B0D6-D6BC-A7F0-4B7288BDEF70}"/>
                </a:ext>
              </a:extLst>
            </p:cNvPr>
            <p:cNvSpPr/>
            <p:nvPr/>
          </p:nvSpPr>
          <p:spPr>
            <a:xfrm>
              <a:off x="107330" y="2880013"/>
              <a:ext cx="3689970" cy="1338926"/>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7" name="Group 566">
            <a:extLst>
              <a:ext uri="{FF2B5EF4-FFF2-40B4-BE49-F238E27FC236}">
                <a16:creationId xmlns:a16="http://schemas.microsoft.com/office/drawing/2014/main" id="{7BC13E40-40A1-E928-2AD5-28B9687E7794}"/>
              </a:ext>
            </a:extLst>
          </p:cNvPr>
          <p:cNvGrpSpPr/>
          <p:nvPr/>
        </p:nvGrpSpPr>
        <p:grpSpPr>
          <a:xfrm flipH="1">
            <a:off x="6325466" y="1102195"/>
            <a:ext cx="5442192" cy="4878143"/>
            <a:chOff x="336884" y="1102195"/>
            <a:chExt cx="5442192" cy="4878143"/>
          </a:xfrm>
        </p:grpSpPr>
        <p:grpSp>
          <p:nvGrpSpPr>
            <p:cNvPr id="568" name="Group 567">
              <a:extLst>
                <a:ext uri="{FF2B5EF4-FFF2-40B4-BE49-F238E27FC236}">
                  <a16:creationId xmlns:a16="http://schemas.microsoft.com/office/drawing/2014/main" id="{3D05BBFB-92A3-9E5A-33DD-6A79D3593914}"/>
                </a:ext>
              </a:extLst>
            </p:cNvPr>
            <p:cNvGrpSpPr/>
            <p:nvPr/>
          </p:nvGrpSpPr>
          <p:grpSpPr>
            <a:xfrm>
              <a:off x="336884" y="1102195"/>
              <a:ext cx="5442192" cy="1688805"/>
              <a:chOff x="107330" y="945969"/>
              <a:chExt cx="5791985" cy="1797352"/>
            </a:xfrm>
          </p:grpSpPr>
          <p:sp>
            <p:nvSpPr>
              <p:cNvPr id="572" name="Flowchart: Extract 3">
                <a:extLst>
                  <a:ext uri="{FF2B5EF4-FFF2-40B4-BE49-F238E27FC236}">
                    <a16:creationId xmlns:a16="http://schemas.microsoft.com/office/drawing/2014/main" id="{BACF8075-40CB-B266-7B86-70DC4718C0F5}"/>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3" name="Rectangle 572">
                <a:extLst>
                  <a:ext uri="{FF2B5EF4-FFF2-40B4-BE49-F238E27FC236}">
                    <a16:creationId xmlns:a16="http://schemas.microsoft.com/office/drawing/2014/main" id="{5F27B879-F014-7534-542C-DC9A297497C1}"/>
                  </a:ext>
                </a:extLst>
              </p:cNvPr>
              <p:cNvSpPr/>
              <p:nvPr/>
            </p:nvSpPr>
            <p:spPr>
              <a:xfrm>
                <a:off x="107330" y="945969"/>
                <a:ext cx="4187811" cy="157625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9" name="Group 568">
              <a:extLst>
                <a:ext uri="{FF2B5EF4-FFF2-40B4-BE49-F238E27FC236}">
                  <a16:creationId xmlns:a16="http://schemas.microsoft.com/office/drawing/2014/main" id="{07898028-65D1-95D7-C580-157BF259F12D}"/>
                </a:ext>
              </a:extLst>
            </p:cNvPr>
            <p:cNvGrpSpPr/>
            <p:nvPr/>
          </p:nvGrpSpPr>
          <p:grpSpPr>
            <a:xfrm flipV="1">
              <a:off x="336884" y="4291533"/>
              <a:ext cx="5442192" cy="1688805"/>
              <a:chOff x="107330" y="945969"/>
              <a:chExt cx="5791985" cy="1797352"/>
            </a:xfrm>
          </p:grpSpPr>
          <p:sp>
            <p:nvSpPr>
              <p:cNvPr id="570" name="Flowchart: Extract 3">
                <a:extLst>
                  <a:ext uri="{FF2B5EF4-FFF2-40B4-BE49-F238E27FC236}">
                    <a16:creationId xmlns:a16="http://schemas.microsoft.com/office/drawing/2014/main" id="{60EEB7B1-93B6-D7D2-1D66-16924898260D}"/>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71" name="Rectangle 570">
                <a:extLst>
                  <a:ext uri="{FF2B5EF4-FFF2-40B4-BE49-F238E27FC236}">
                    <a16:creationId xmlns:a16="http://schemas.microsoft.com/office/drawing/2014/main" id="{CA3D7C02-51E5-3E4F-AAC6-5B8A5C89C018}"/>
                  </a:ext>
                </a:extLst>
              </p:cNvPr>
              <p:cNvSpPr/>
              <p:nvPr/>
            </p:nvSpPr>
            <p:spPr>
              <a:xfrm>
                <a:off x="107330" y="945969"/>
                <a:ext cx="4187811" cy="157625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grpSp>
        <p:nvGrpSpPr>
          <p:cNvPr id="18" name="Group 17">
            <a:extLst>
              <a:ext uri="{FF2B5EF4-FFF2-40B4-BE49-F238E27FC236}">
                <a16:creationId xmlns:a16="http://schemas.microsoft.com/office/drawing/2014/main" id="{4C65BD3A-3E9B-0967-90D7-FFF0DDA39518}"/>
              </a:ext>
            </a:extLst>
          </p:cNvPr>
          <p:cNvGrpSpPr/>
          <p:nvPr/>
        </p:nvGrpSpPr>
        <p:grpSpPr>
          <a:xfrm flipH="1">
            <a:off x="7672012" y="2919437"/>
            <a:ext cx="4094869" cy="1258066"/>
            <a:chOff x="201236" y="2880013"/>
            <a:chExt cx="4358064" cy="1338928"/>
          </a:xfrm>
        </p:grpSpPr>
        <p:sp>
          <p:nvSpPr>
            <p:cNvPr id="19" name="Trapezoid 18">
              <a:extLst>
                <a:ext uri="{FF2B5EF4-FFF2-40B4-BE49-F238E27FC236}">
                  <a16:creationId xmlns:a16="http://schemas.microsoft.com/office/drawing/2014/main" id="{753B8363-C2B3-FF81-8522-D2B51F4B8171}"/>
                </a:ext>
              </a:extLst>
            </p:cNvPr>
            <p:cNvSpPr/>
            <p:nvPr/>
          </p:nvSpPr>
          <p:spPr>
            <a:xfrm rot="5400000">
              <a:off x="3508836" y="3168478"/>
              <a:ext cx="1338927" cy="762000"/>
            </a:xfrm>
            <a:prstGeom prst="trapezoid">
              <a:avLst>
                <a:gd name="adj" fmla="val 54516"/>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 name="Rectangle 19">
              <a:extLst>
                <a:ext uri="{FF2B5EF4-FFF2-40B4-BE49-F238E27FC236}">
                  <a16:creationId xmlns:a16="http://schemas.microsoft.com/office/drawing/2014/main" id="{D3DF2E6A-13A7-7205-211F-0D548F7A13AB}"/>
                </a:ext>
              </a:extLst>
            </p:cNvPr>
            <p:cNvSpPr/>
            <p:nvPr/>
          </p:nvSpPr>
          <p:spPr>
            <a:xfrm>
              <a:off x="201236" y="2880013"/>
              <a:ext cx="3596065" cy="133892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6" name="Group 565">
            <a:extLst>
              <a:ext uri="{FF2B5EF4-FFF2-40B4-BE49-F238E27FC236}">
                <a16:creationId xmlns:a16="http://schemas.microsoft.com/office/drawing/2014/main" id="{1C2F9D29-67EB-6B38-A32C-F15303119B34}"/>
              </a:ext>
            </a:extLst>
          </p:cNvPr>
          <p:cNvGrpSpPr/>
          <p:nvPr/>
        </p:nvGrpSpPr>
        <p:grpSpPr>
          <a:xfrm>
            <a:off x="336884" y="1102195"/>
            <a:ext cx="5442192" cy="4878143"/>
            <a:chOff x="336884" y="1102195"/>
            <a:chExt cx="5442192" cy="4878143"/>
          </a:xfrm>
        </p:grpSpPr>
        <p:grpSp>
          <p:nvGrpSpPr>
            <p:cNvPr id="10" name="Group 9">
              <a:extLst>
                <a:ext uri="{FF2B5EF4-FFF2-40B4-BE49-F238E27FC236}">
                  <a16:creationId xmlns:a16="http://schemas.microsoft.com/office/drawing/2014/main" id="{F137E3F7-0CE0-0412-D5A9-E2CB46BC77B0}"/>
                </a:ext>
              </a:extLst>
            </p:cNvPr>
            <p:cNvGrpSpPr/>
            <p:nvPr/>
          </p:nvGrpSpPr>
          <p:grpSpPr>
            <a:xfrm>
              <a:off x="336884" y="1102195"/>
              <a:ext cx="5442192" cy="1688805"/>
              <a:chOff x="107330" y="945969"/>
              <a:chExt cx="5791985" cy="1797352"/>
            </a:xfrm>
          </p:grpSpPr>
          <p:sp>
            <p:nvSpPr>
              <p:cNvPr id="4" name="Flowchart: Extract 3">
                <a:extLst>
                  <a:ext uri="{FF2B5EF4-FFF2-40B4-BE49-F238E27FC236}">
                    <a16:creationId xmlns:a16="http://schemas.microsoft.com/office/drawing/2014/main" id="{C6A8ABB0-0825-A76F-EF4E-B59B98B2AC08}"/>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7" name="Rectangle 6">
                <a:extLst>
                  <a:ext uri="{FF2B5EF4-FFF2-40B4-BE49-F238E27FC236}">
                    <a16:creationId xmlns:a16="http://schemas.microsoft.com/office/drawing/2014/main" id="{05F9BDD9-6069-D4C7-F1B2-1CCAB90E3581}"/>
                  </a:ext>
                </a:extLst>
              </p:cNvPr>
              <p:cNvSpPr/>
              <p:nvPr/>
            </p:nvSpPr>
            <p:spPr>
              <a:xfrm>
                <a:off x="107330" y="945969"/>
                <a:ext cx="4187811" cy="15762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nvGrpSpPr>
            <p:cNvPr id="563" name="Group 562">
              <a:extLst>
                <a:ext uri="{FF2B5EF4-FFF2-40B4-BE49-F238E27FC236}">
                  <a16:creationId xmlns:a16="http://schemas.microsoft.com/office/drawing/2014/main" id="{17B9BEB8-128F-B74B-7347-66AD7E6AFDA5}"/>
                </a:ext>
              </a:extLst>
            </p:cNvPr>
            <p:cNvGrpSpPr/>
            <p:nvPr/>
          </p:nvGrpSpPr>
          <p:grpSpPr>
            <a:xfrm flipV="1">
              <a:off x="336884" y="4291533"/>
              <a:ext cx="5442192" cy="1688805"/>
              <a:chOff x="107330" y="945969"/>
              <a:chExt cx="5791985" cy="1797352"/>
            </a:xfrm>
          </p:grpSpPr>
          <p:sp>
            <p:nvSpPr>
              <p:cNvPr id="564" name="Flowchart: Extract 3">
                <a:extLst>
                  <a:ext uri="{FF2B5EF4-FFF2-40B4-BE49-F238E27FC236}">
                    <a16:creationId xmlns:a16="http://schemas.microsoft.com/office/drawing/2014/main" id="{0410AAB6-8787-B66F-DDDC-932EC9BFA4A2}"/>
                  </a:ext>
                </a:extLst>
              </p:cNvPr>
              <p:cNvSpPr/>
              <p:nvPr/>
            </p:nvSpPr>
            <p:spPr>
              <a:xfrm rot="18517509" flipV="1">
                <a:off x="4166297" y="1010303"/>
                <a:ext cx="1233442" cy="2232594"/>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9578"/>
                  <a:gd name="connsiteY0" fmla="*/ 10000 h 11862"/>
                  <a:gd name="connsiteX1" fmla="*/ 5000 w 9578"/>
                  <a:gd name="connsiteY1" fmla="*/ 0 h 11862"/>
                  <a:gd name="connsiteX2" fmla="*/ 9578 w 9578"/>
                  <a:gd name="connsiteY2" fmla="*/ 11862 h 11862"/>
                  <a:gd name="connsiteX3" fmla="*/ 0 w 9578"/>
                  <a:gd name="connsiteY3" fmla="*/ 10000 h 11862"/>
                  <a:gd name="connsiteX0" fmla="*/ 0 w 7303"/>
                  <a:gd name="connsiteY0" fmla="*/ 7934 h 10000"/>
                  <a:gd name="connsiteX1" fmla="*/ 2523 w 7303"/>
                  <a:gd name="connsiteY1" fmla="*/ 0 h 10000"/>
                  <a:gd name="connsiteX2" fmla="*/ 7303 w 7303"/>
                  <a:gd name="connsiteY2" fmla="*/ 10000 h 10000"/>
                  <a:gd name="connsiteX3" fmla="*/ 0 w 7303"/>
                  <a:gd name="connsiteY3" fmla="*/ 7934 h 10000"/>
                  <a:gd name="connsiteX0" fmla="*/ 0 w 8562"/>
                  <a:gd name="connsiteY0" fmla="*/ 6701 h 10000"/>
                  <a:gd name="connsiteX1" fmla="*/ 2017 w 8562"/>
                  <a:gd name="connsiteY1" fmla="*/ 0 h 10000"/>
                  <a:gd name="connsiteX2" fmla="*/ 8562 w 8562"/>
                  <a:gd name="connsiteY2" fmla="*/ 10000 h 10000"/>
                  <a:gd name="connsiteX3" fmla="*/ 0 w 8562"/>
                  <a:gd name="connsiteY3" fmla="*/ 6701 h 10000"/>
                  <a:gd name="connsiteX0" fmla="*/ 0 w 9696"/>
                  <a:gd name="connsiteY0" fmla="*/ 6590 h 10000"/>
                  <a:gd name="connsiteX1" fmla="*/ 2052 w 9696"/>
                  <a:gd name="connsiteY1" fmla="*/ 0 h 10000"/>
                  <a:gd name="connsiteX2" fmla="*/ 9696 w 9696"/>
                  <a:gd name="connsiteY2" fmla="*/ 10000 h 10000"/>
                  <a:gd name="connsiteX3" fmla="*/ 0 w 9696"/>
                  <a:gd name="connsiteY3" fmla="*/ 6590 h 10000"/>
                  <a:gd name="connsiteX0" fmla="*/ 0 w 10038"/>
                  <a:gd name="connsiteY0" fmla="*/ 6664 h 10000"/>
                  <a:gd name="connsiteX1" fmla="*/ 2154 w 10038"/>
                  <a:gd name="connsiteY1" fmla="*/ 0 h 10000"/>
                  <a:gd name="connsiteX2" fmla="*/ 10038 w 10038"/>
                  <a:gd name="connsiteY2" fmla="*/ 10000 h 10000"/>
                  <a:gd name="connsiteX3" fmla="*/ 0 w 10038"/>
                  <a:gd name="connsiteY3" fmla="*/ 6664 h 10000"/>
                  <a:gd name="connsiteX0" fmla="*/ 0 w 13282"/>
                  <a:gd name="connsiteY0" fmla="*/ 6664 h 11086"/>
                  <a:gd name="connsiteX1" fmla="*/ 2154 w 13282"/>
                  <a:gd name="connsiteY1" fmla="*/ 0 h 11086"/>
                  <a:gd name="connsiteX2" fmla="*/ 13282 w 13282"/>
                  <a:gd name="connsiteY2" fmla="*/ 11086 h 11086"/>
                  <a:gd name="connsiteX3" fmla="*/ 0 w 13282"/>
                  <a:gd name="connsiteY3" fmla="*/ 6664 h 11086"/>
                  <a:gd name="connsiteX0" fmla="*/ 0 w 15209"/>
                  <a:gd name="connsiteY0" fmla="*/ 6664 h 11818"/>
                  <a:gd name="connsiteX1" fmla="*/ 2154 w 15209"/>
                  <a:gd name="connsiteY1" fmla="*/ 0 h 11818"/>
                  <a:gd name="connsiteX2" fmla="*/ 15209 w 15209"/>
                  <a:gd name="connsiteY2" fmla="*/ 11818 h 11818"/>
                  <a:gd name="connsiteX3" fmla="*/ 0 w 15209"/>
                  <a:gd name="connsiteY3" fmla="*/ 6664 h 11818"/>
                  <a:gd name="connsiteX0" fmla="*/ 0 w 15761"/>
                  <a:gd name="connsiteY0" fmla="*/ 6664 h 12003"/>
                  <a:gd name="connsiteX1" fmla="*/ 2154 w 15761"/>
                  <a:gd name="connsiteY1" fmla="*/ 0 h 12003"/>
                  <a:gd name="connsiteX2" fmla="*/ 15761 w 15761"/>
                  <a:gd name="connsiteY2" fmla="*/ 12003 h 12003"/>
                  <a:gd name="connsiteX3" fmla="*/ 0 w 15761"/>
                  <a:gd name="connsiteY3" fmla="*/ 6664 h 12003"/>
                  <a:gd name="connsiteX0" fmla="*/ 0 w 15560"/>
                  <a:gd name="connsiteY0" fmla="*/ 6664 h 11936"/>
                  <a:gd name="connsiteX1" fmla="*/ 2154 w 15560"/>
                  <a:gd name="connsiteY1" fmla="*/ 0 h 11936"/>
                  <a:gd name="connsiteX2" fmla="*/ 15560 w 15560"/>
                  <a:gd name="connsiteY2" fmla="*/ 11936 h 11936"/>
                  <a:gd name="connsiteX3" fmla="*/ 0 w 15560"/>
                  <a:gd name="connsiteY3" fmla="*/ 6664 h 11936"/>
                  <a:gd name="connsiteX0" fmla="*/ 0 w 15420"/>
                  <a:gd name="connsiteY0" fmla="*/ 6664 h 11923"/>
                  <a:gd name="connsiteX1" fmla="*/ 2154 w 15420"/>
                  <a:gd name="connsiteY1" fmla="*/ 0 h 11923"/>
                  <a:gd name="connsiteX2" fmla="*/ 15420 w 15420"/>
                  <a:gd name="connsiteY2" fmla="*/ 11923 h 11923"/>
                  <a:gd name="connsiteX3" fmla="*/ 0 w 15420"/>
                  <a:gd name="connsiteY3" fmla="*/ 6664 h 11923"/>
                  <a:gd name="connsiteX0" fmla="*/ 0 w 15631"/>
                  <a:gd name="connsiteY0" fmla="*/ 6664 h 11856"/>
                  <a:gd name="connsiteX1" fmla="*/ 2154 w 15631"/>
                  <a:gd name="connsiteY1" fmla="*/ 0 h 11856"/>
                  <a:gd name="connsiteX2" fmla="*/ 15631 w 15631"/>
                  <a:gd name="connsiteY2" fmla="*/ 11856 h 11856"/>
                  <a:gd name="connsiteX3" fmla="*/ 0 w 15631"/>
                  <a:gd name="connsiteY3" fmla="*/ 6664 h 11856"/>
                </a:gdLst>
                <a:ahLst/>
                <a:cxnLst>
                  <a:cxn ang="0">
                    <a:pos x="connsiteX0" y="connsiteY0"/>
                  </a:cxn>
                  <a:cxn ang="0">
                    <a:pos x="connsiteX1" y="connsiteY1"/>
                  </a:cxn>
                  <a:cxn ang="0">
                    <a:pos x="connsiteX2" y="connsiteY2"/>
                  </a:cxn>
                  <a:cxn ang="0">
                    <a:pos x="connsiteX3" y="connsiteY3"/>
                  </a:cxn>
                </a:cxnLst>
                <a:rect l="l" t="t" r="r" b="b"/>
                <a:pathLst>
                  <a:path w="15631" h="11856">
                    <a:moveTo>
                      <a:pt x="0" y="6664"/>
                    </a:moveTo>
                    <a:lnTo>
                      <a:pt x="2154" y="0"/>
                    </a:lnTo>
                    <a:lnTo>
                      <a:pt x="15631" y="11856"/>
                    </a:lnTo>
                    <a:lnTo>
                      <a:pt x="0" y="6664"/>
                    </a:lnTo>
                    <a:close/>
                  </a:path>
                </a:pathLst>
              </a:cu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Poppins"/>
                  <a:ea typeface="+mn-ea"/>
                  <a:cs typeface="+mn-cs"/>
                </a:endParaRPr>
              </a:p>
            </p:txBody>
          </p:sp>
          <p:sp>
            <p:nvSpPr>
              <p:cNvPr id="565" name="Rectangle 564">
                <a:extLst>
                  <a:ext uri="{FF2B5EF4-FFF2-40B4-BE49-F238E27FC236}">
                    <a16:creationId xmlns:a16="http://schemas.microsoft.com/office/drawing/2014/main" id="{016DBCE8-6E70-C375-6502-307B70AEE261}"/>
                  </a:ext>
                </a:extLst>
              </p:cNvPr>
              <p:cNvSpPr/>
              <p:nvPr/>
            </p:nvSpPr>
            <p:spPr>
              <a:xfrm>
                <a:off x="107330" y="945969"/>
                <a:ext cx="4187811" cy="157625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grpSp>
      <p:sp>
        <p:nvSpPr>
          <p:cNvPr id="3" name="Oval 2">
            <a:extLst>
              <a:ext uri="{FF2B5EF4-FFF2-40B4-BE49-F238E27FC236}">
                <a16:creationId xmlns:a16="http://schemas.microsoft.com/office/drawing/2014/main" id="{8D5B9BA3-DCF0-4B99-8FFC-7881E30196F0}"/>
              </a:ext>
            </a:extLst>
          </p:cNvPr>
          <p:cNvSpPr/>
          <p:nvPr/>
        </p:nvSpPr>
        <p:spPr>
          <a:xfrm>
            <a:off x="4335026" y="1800446"/>
            <a:ext cx="3567971" cy="3567971"/>
          </a:xfrm>
          <a:prstGeom prst="ellipse">
            <a:avLst/>
          </a:prstGeom>
          <a:solidFill>
            <a:schemeClr val="bg1"/>
          </a:solid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grpSp>
        <p:nvGrpSpPr>
          <p:cNvPr id="25" name="Group 24">
            <a:extLst>
              <a:ext uri="{FF2B5EF4-FFF2-40B4-BE49-F238E27FC236}">
                <a16:creationId xmlns:a16="http://schemas.microsoft.com/office/drawing/2014/main" id="{DE15C992-4CD9-F5F3-C29C-DD80F36A5B2B}"/>
              </a:ext>
            </a:extLst>
          </p:cNvPr>
          <p:cNvGrpSpPr>
            <a:grpSpLocks noChangeAspect="1"/>
          </p:cNvGrpSpPr>
          <p:nvPr/>
        </p:nvGrpSpPr>
        <p:grpSpPr bwMode="auto">
          <a:xfrm>
            <a:off x="4782502" y="2341951"/>
            <a:ext cx="2717316" cy="2597597"/>
            <a:chOff x="3000" y="802"/>
            <a:chExt cx="7876" cy="7529"/>
          </a:xfrm>
        </p:grpSpPr>
        <p:grpSp>
          <p:nvGrpSpPr>
            <p:cNvPr id="26" name="Group 205">
              <a:extLst>
                <a:ext uri="{FF2B5EF4-FFF2-40B4-BE49-F238E27FC236}">
                  <a16:creationId xmlns:a16="http://schemas.microsoft.com/office/drawing/2014/main" id="{38C03411-BF94-2E48-5263-CED345739B8D}"/>
                </a:ext>
              </a:extLst>
            </p:cNvPr>
            <p:cNvGrpSpPr>
              <a:grpSpLocks/>
            </p:cNvGrpSpPr>
            <p:nvPr/>
          </p:nvGrpSpPr>
          <p:grpSpPr bwMode="auto">
            <a:xfrm>
              <a:off x="3000" y="802"/>
              <a:ext cx="7876" cy="7529"/>
              <a:chOff x="3000" y="802"/>
              <a:chExt cx="7876" cy="7529"/>
            </a:xfrm>
          </p:grpSpPr>
          <p:sp>
            <p:nvSpPr>
              <p:cNvPr id="351" name="Freeform 5">
                <a:extLst>
                  <a:ext uri="{FF2B5EF4-FFF2-40B4-BE49-F238E27FC236}">
                    <a16:creationId xmlns:a16="http://schemas.microsoft.com/office/drawing/2014/main" id="{831C9874-1543-F64E-4434-95F99FB22921}"/>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2" name="Freeform 6">
                <a:extLst>
                  <a:ext uri="{FF2B5EF4-FFF2-40B4-BE49-F238E27FC236}">
                    <a16:creationId xmlns:a16="http://schemas.microsoft.com/office/drawing/2014/main" id="{E6FCC522-A3EB-C546-82AE-BD351F53D474}"/>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3" name="Freeform 7">
                <a:extLst>
                  <a:ext uri="{FF2B5EF4-FFF2-40B4-BE49-F238E27FC236}">
                    <a16:creationId xmlns:a16="http://schemas.microsoft.com/office/drawing/2014/main" id="{9C872314-0365-82D7-77B8-8B8110E7D6D4}"/>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4" name="Freeform 8">
                <a:extLst>
                  <a:ext uri="{FF2B5EF4-FFF2-40B4-BE49-F238E27FC236}">
                    <a16:creationId xmlns:a16="http://schemas.microsoft.com/office/drawing/2014/main" id="{CF12589A-72EF-1AC3-C981-E09AAD259E07}"/>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5" name="Freeform 9">
                <a:extLst>
                  <a:ext uri="{FF2B5EF4-FFF2-40B4-BE49-F238E27FC236}">
                    <a16:creationId xmlns:a16="http://schemas.microsoft.com/office/drawing/2014/main" id="{9E2CA8C8-7A0C-21BC-A552-3AA013875AAA}"/>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6" name="Freeform 10">
                <a:extLst>
                  <a:ext uri="{FF2B5EF4-FFF2-40B4-BE49-F238E27FC236}">
                    <a16:creationId xmlns:a16="http://schemas.microsoft.com/office/drawing/2014/main" id="{795D6596-CEA2-8BA5-DA02-1576D56B0C54}"/>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7" name="Freeform 11">
                <a:extLst>
                  <a:ext uri="{FF2B5EF4-FFF2-40B4-BE49-F238E27FC236}">
                    <a16:creationId xmlns:a16="http://schemas.microsoft.com/office/drawing/2014/main" id="{C0020FDC-B6AC-07F0-4DB3-439416C61956}"/>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8" name="Freeform 12">
                <a:extLst>
                  <a:ext uri="{FF2B5EF4-FFF2-40B4-BE49-F238E27FC236}">
                    <a16:creationId xmlns:a16="http://schemas.microsoft.com/office/drawing/2014/main" id="{94DFC2DB-9236-A86B-45F2-62BEB965CC6D}"/>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9" name="Freeform 13">
                <a:extLst>
                  <a:ext uri="{FF2B5EF4-FFF2-40B4-BE49-F238E27FC236}">
                    <a16:creationId xmlns:a16="http://schemas.microsoft.com/office/drawing/2014/main" id="{B0D256DF-334F-E137-ED50-368660955B2F}"/>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0" name="Freeform 14">
                <a:extLst>
                  <a:ext uri="{FF2B5EF4-FFF2-40B4-BE49-F238E27FC236}">
                    <a16:creationId xmlns:a16="http://schemas.microsoft.com/office/drawing/2014/main" id="{8A00CB4E-9BCA-F50F-6703-7675A4369BF9}"/>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1" name="Freeform 15">
                <a:extLst>
                  <a:ext uri="{FF2B5EF4-FFF2-40B4-BE49-F238E27FC236}">
                    <a16:creationId xmlns:a16="http://schemas.microsoft.com/office/drawing/2014/main" id="{CC0E56DA-88B8-4520-89CE-3008735B9BD9}"/>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2" name="Freeform 16">
                <a:extLst>
                  <a:ext uri="{FF2B5EF4-FFF2-40B4-BE49-F238E27FC236}">
                    <a16:creationId xmlns:a16="http://schemas.microsoft.com/office/drawing/2014/main" id="{5A569BA6-577C-1131-2440-55A0E8FF0867}"/>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3" name="Freeform 17">
                <a:extLst>
                  <a:ext uri="{FF2B5EF4-FFF2-40B4-BE49-F238E27FC236}">
                    <a16:creationId xmlns:a16="http://schemas.microsoft.com/office/drawing/2014/main" id="{420ECDF2-5F91-A84B-DF92-4BE3A7C444FC}"/>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4" name="Freeform 18">
                <a:extLst>
                  <a:ext uri="{FF2B5EF4-FFF2-40B4-BE49-F238E27FC236}">
                    <a16:creationId xmlns:a16="http://schemas.microsoft.com/office/drawing/2014/main" id="{085B75E6-A5A7-256A-0BC9-5DD997D23F4C}"/>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5" name="Freeform 19">
                <a:extLst>
                  <a:ext uri="{FF2B5EF4-FFF2-40B4-BE49-F238E27FC236}">
                    <a16:creationId xmlns:a16="http://schemas.microsoft.com/office/drawing/2014/main" id="{EE87AA52-DDED-A450-D2F3-461B34CF69D9}"/>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6" name="Freeform 20">
                <a:extLst>
                  <a:ext uri="{FF2B5EF4-FFF2-40B4-BE49-F238E27FC236}">
                    <a16:creationId xmlns:a16="http://schemas.microsoft.com/office/drawing/2014/main" id="{ED803D1C-4006-2E98-D188-77AEBAB79C56}"/>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7" name="Freeform 21">
                <a:extLst>
                  <a:ext uri="{FF2B5EF4-FFF2-40B4-BE49-F238E27FC236}">
                    <a16:creationId xmlns:a16="http://schemas.microsoft.com/office/drawing/2014/main" id="{F9B730D3-C5FB-ED0E-82DF-32B4008F3520}"/>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8" name="Freeform 22">
                <a:extLst>
                  <a:ext uri="{FF2B5EF4-FFF2-40B4-BE49-F238E27FC236}">
                    <a16:creationId xmlns:a16="http://schemas.microsoft.com/office/drawing/2014/main" id="{8497A189-77B8-2FE0-48A2-F8D319218CE6}"/>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9" name="Freeform 23">
                <a:extLst>
                  <a:ext uri="{FF2B5EF4-FFF2-40B4-BE49-F238E27FC236}">
                    <a16:creationId xmlns:a16="http://schemas.microsoft.com/office/drawing/2014/main" id="{B98A27E4-9489-3412-C5CD-05201DABFB34}"/>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0" name="Freeform 24">
                <a:extLst>
                  <a:ext uri="{FF2B5EF4-FFF2-40B4-BE49-F238E27FC236}">
                    <a16:creationId xmlns:a16="http://schemas.microsoft.com/office/drawing/2014/main" id="{5D491330-47EE-C508-718E-988EED70FF53}"/>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1" name="Freeform 25">
                <a:extLst>
                  <a:ext uri="{FF2B5EF4-FFF2-40B4-BE49-F238E27FC236}">
                    <a16:creationId xmlns:a16="http://schemas.microsoft.com/office/drawing/2014/main" id="{150B08DF-550D-7DD2-F4CC-B37ACB8C3BF6}"/>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2" name="Freeform 26">
                <a:extLst>
                  <a:ext uri="{FF2B5EF4-FFF2-40B4-BE49-F238E27FC236}">
                    <a16:creationId xmlns:a16="http://schemas.microsoft.com/office/drawing/2014/main" id="{96F92182-E068-E7CE-9A4F-F7E4C58FC8EB}"/>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3" name="Freeform 27">
                <a:extLst>
                  <a:ext uri="{FF2B5EF4-FFF2-40B4-BE49-F238E27FC236}">
                    <a16:creationId xmlns:a16="http://schemas.microsoft.com/office/drawing/2014/main" id="{40157794-0345-85A7-FCDD-0261A2CCE50A}"/>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4" name="Freeform 28">
                <a:extLst>
                  <a:ext uri="{FF2B5EF4-FFF2-40B4-BE49-F238E27FC236}">
                    <a16:creationId xmlns:a16="http://schemas.microsoft.com/office/drawing/2014/main" id="{9C5C9423-3CE9-513F-6D9D-E5EC8363AA19}"/>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5" name="Freeform 29">
                <a:extLst>
                  <a:ext uri="{FF2B5EF4-FFF2-40B4-BE49-F238E27FC236}">
                    <a16:creationId xmlns:a16="http://schemas.microsoft.com/office/drawing/2014/main" id="{A037443C-6DB1-B33B-A7CE-3C3C1662B47C}"/>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6" name="Freeform 30">
                <a:extLst>
                  <a:ext uri="{FF2B5EF4-FFF2-40B4-BE49-F238E27FC236}">
                    <a16:creationId xmlns:a16="http://schemas.microsoft.com/office/drawing/2014/main" id="{EE2F3B47-E4DB-BF6D-FFAD-B3EC8312ED8B}"/>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7" name="Freeform 31">
                <a:extLst>
                  <a:ext uri="{FF2B5EF4-FFF2-40B4-BE49-F238E27FC236}">
                    <a16:creationId xmlns:a16="http://schemas.microsoft.com/office/drawing/2014/main" id="{C6053A33-25F6-9A95-3D42-9580FAD99BF5}"/>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8" name="Freeform 32">
                <a:extLst>
                  <a:ext uri="{FF2B5EF4-FFF2-40B4-BE49-F238E27FC236}">
                    <a16:creationId xmlns:a16="http://schemas.microsoft.com/office/drawing/2014/main" id="{7045AF0B-4C5A-CADB-9EA1-85826C8A5256}"/>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9" name="Freeform 33">
                <a:extLst>
                  <a:ext uri="{FF2B5EF4-FFF2-40B4-BE49-F238E27FC236}">
                    <a16:creationId xmlns:a16="http://schemas.microsoft.com/office/drawing/2014/main" id="{7CF6679D-012F-FBC7-C74F-E65A56261EE9}"/>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0" name="Freeform 34">
                <a:extLst>
                  <a:ext uri="{FF2B5EF4-FFF2-40B4-BE49-F238E27FC236}">
                    <a16:creationId xmlns:a16="http://schemas.microsoft.com/office/drawing/2014/main" id="{E77076AE-00FF-7988-C7DB-7DF0BD16F34D}"/>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1" name="Freeform 35">
                <a:extLst>
                  <a:ext uri="{FF2B5EF4-FFF2-40B4-BE49-F238E27FC236}">
                    <a16:creationId xmlns:a16="http://schemas.microsoft.com/office/drawing/2014/main" id="{3DED59E8-2C91-782F-6837-ACC3A6190BB6}"/>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2" name="Freeform 36">
                <a:extLst>
                  <a:ext uri="{FF2B5EF4-FFF2-40B4-BE49-F238E27FC236}">
                    <a16:creationId xmlns:a16="http://schemas.microsoft.com/office/drawing/2014/main" id="{53B037F1-10E2-3707-6B77-912A3CE29B9A}"/>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3" name="Freeform 37">
                <a:extLst>
                  <a:ext uri="{FF2B5EF4-FFF2-40B4-BE49-F238E27FC236}">
                    <a16:creationId xmlns:a16="http://schemas.microsoft.com/office/drawing/2014/main" id="{D70281C3-4BD1-81A7-CCF0-D2012664B8D3}"/>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4" name="Freeform 38">
                <a:extLst>
                  <a:ext uri="{FF2B5EF4-FFF2-40B4-BE49-F238E27FC236}">
                    <a16:creationId xmlns:a16="http://schemas.microsoft.com/office/drawing/2014/main" id="{42C47368-54BE-E707-ED3F-8BF6AEFBF348}"/>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5" name="Freeform 39">
                <a:extLst>
                  <a:ext uri="{FF2B5EF4-FFF2-40B4-BE49-F238E27FC236}">
                    <a16:creationId xmlns:a16="http://schemas.microsoft.com/office/drawing/2014/main" id="{ABD8F656-F3A9-B660-F4CB-294555597B1A}"/>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6" name="Freeform 40">
                <a:extLst>
                  <a:ext uri="{FF2B5EF4-FFF2-40B4-BE49-F238E27FC236}">
                    <a16:creationId xmlns:a16="http://schemas.microsoft.com/office/drawing/2014/main" id="{8FD45FCE-AC4E-D832-2516-92CAF76F844C}"/>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7" name="Freeform 41">
                <a:extLst>
                  <a:ext uri="{FF2B5EF4-FFF2-40B4-BE49-F238E27FC236}">
                    <a16:creationId xmlns:a16="http://schemas.microsoft.com/office/drawing/2014/main" id="{6931075E-9079-A7F7-5A1D-3844EEA73ACD}"/>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8" name="Freeform 42">
                <a:extLst>
                  <a:ext uri="{FF2B5EF4-FFF2-40B4-BE49-F238E27FC236}">
                    <a16:creationId xmlns:a16="http://schemas.microsoft.com/office/drawing/2014/main" id="{115E1447-8BC9-6DB8-DA34-2744CC5531F5}"/>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9" name="Freeform 43">
                <a:extLst>
                  <a:ext uri="{FF2B5EF4-FFF2-40B4-BE49-F238E27FC236}">
                    <a16:creationId xmlns:a16="http://schemas.microsoft.com/office/drawing/2014/main" id="{BC42C858-AF94-9B19-E2F4-71B04CE2AA92}"/>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0" name="Freeform 44">
                <a:extLst>
                  <a:ext uri="{FF2B5EF4-FFF2-40B4-BE49-F238E27FC236}">
                    <a16:creationId xmlns:a16="http://schemas.microsoft.com/office/drawing/2014/main" id="{5D13DBDD-0620-5A43-B0D0-5BDE6F3C633E}"/>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1" name="Freeform 45">
                <a:extLst>
                  <a:ext uri="{FF2B5EF4-FFF2-40B4-BE49-F238E27FC236}">
                    <a16:creationId xmlns:a16="http://schemas.microsoft.com/office/drawing/2014/main" id="{EC3AE4FA-D168-0F94-49F8-0AFB6BD2CAE0}"/>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2" name="Freeform 46">
                <a:extLst>
                  <a:ext uri="{FF2B5EF4-FFF2-40B4-BE49-F238E27FC236}">
                    <a16:creationId xmlns:a16="http://schemas.microsoft.com/office/drawing/2014/main" id="{E30F8A50-C92E-5684-F68E-CAF68CBAD673}"/>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3" name="Freeform 47">
                <a:extLst>
                  <a:ext uri="{FF2B5EF4-FFF2-40B4-BE49-F238E27FC236}">
                    <a16:creationId xmlns:a16="http://schemas.microsoft.com/office/drawing/2014/main" id="{FF79E351-9171-1AE3-539F-09450207CAA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4" name="Freeform 48">
                <a:extLst>
                  <a:ext uri="{FF2B5EF4-FFF2-40B4-BE49-F238E27FC236}">
                    <a16:creationId xmlns:a16="http://schemas.microsoft.com/office/drawing/2014/main" id="{A7B61042-FB3D-DD6D-C236-92348D95CC30}"/>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5" name="Freeform 49">
                <a:extLst>
                  <a:ext uri="{FF2B5EF4-FFF2-40B4-BE49-F238E27FC236}">
                    <a16:creationId xmlns:a16="http://schemas.microsoft.com/office/drawing/2014/main" id="{4BF03BA5-E54C-3919-59F0-BF9B50728426}"/>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6" name="Freeform 50">
                <a:extLst>
                  <a:ext uri="{FF2B5EF4-FFF2-40B4-BE49-F238E27FC236}">
                    <a16:creationId xmlns:a16="http://schemas.microsoft.com/office/drawing/2014/main" id="{06B99B49-FC84-CC51-737B-C4BBE8D1F413}"/>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7" name="Freeform 51">
                <a:extLst>
                  <a:ext uri="{FF2B5EF4-FFF2-40B4-BE49-F238E27FC236}">
                    <a16:creationId xmlns:a16="http://schemas.microsoft.com/office/drawing/2014/main" id="{0DA1FF5E-A5CA-C73B-B92A-C3B1C77876FB}"/>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8" name="Freeform 52">
                <a:extLst>
                  <a:ext uri="{FF2B5EF4-FFF2-40B4-BE49-F238E27FC236}">
                    <a16:creationId xmlns:a16="http://schemas.microsoft.com/office/drawing/2014/main" id="{017DD53F-E29F-D7D1-FF7E-39B2D3C80C75}"/>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9" name="Freeform 53">
                <a:extLst>
                  <a:ext uri="{FF2B5EF4-FFF2-40B4-BE49-F238E27FC236}">
                    <a16:creationId xmlns:a16="http://schemas.microsoft.com/office/drawing/2014/main" id="{EDB9F27B-1860-9030-E96D-DBAE6239CFC5}"/>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0" name="Freeform 54">
                <a:extLst>
                  <a:ext uri="{FF2B5EF4-FFF2-40B4-BE49-F238E27FC236}">
                    <a16:creationId xmlns:a16="http://schemas.microsoft.com/office/drawing/2014/main" id="{F8A86E93-59D1-596A-9F90-DFDD45B2C948}"/>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1" name="Freeform 55">
                <a:extLst>
                  <a:ext uri="{FF2B5EF4-FFF2-40B4-BE49-F238E27FC236}">
                    <a16:creationId xmlns:a16="http://schemas.microsoft.com/office/drawing/2014/main" id="{7ADFC7DD-6D7F-8DF7-910C-F1B9B51B9432}"/>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2" name="Freeform 56">
                <a:extLst>
                  <a:ext uri="{FF2B5EF4-FFF2-40B4-BE49-F238E27FC236}">
                    <a16:creationId xmlns:a16="http://schemas.microsoft.com/office/drawing/2014/main" id="{697EFB9A-68B5-9CF5-25B6-6F5761A706EE}"/>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3" name="Freeform 57">
                <a:extLst>
                  <a:ext uri="{FF2B5EF4-FFF2-40B4-BE49-F238E27FC236}">
                    <a16:creationId xmlns:a16="http://schemas.microsoft.com/office/drawing/2014/main" id="{FE8B4F36-6B77-28F8-DB4A-7B9E481DA92A}"/>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4" name="Freeform 58">
                <a:extLst>
                  <a:ext uri="{FF2B5EF4-FFF2-40B4-BE49-F238E27FC236}">
                    <a16:creationId xmlns:a16="http://schemas.microsoft.com/office/drawing/2014/main" id="{7B2E5088-C43C-1D75-91EB-C492D05D32E9}"/>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5" name="Freeform 59">
                <a:extLst>
                  <a:ext uri="{FF2B5EF4-FFF2-40B4-BE49-F238E27FC236}">
                    <a16:creationId xmlns:a16="http://schemas.microsoft.com/office/drawing/2014/main" id="{26395FD5-4F1E-4DEF-D3C0-799C44631D1F}"/>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6" name="Freeform 60">
                <a:extLst>
                  <a:ext uri="{FF2B5EF4-FFF2-40B4-BE49-F238E27FC236}">
                    <a16:creationId xmlns:a16="http://schemas.microsoft.com/office/drawing/2014/main" id="{4C888B8C-B12F-E608-7871-78EBF54BBB2E}"/>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7" name="Freeform 61">
                <a:extLst>
                  <a:ext uri="{FF2B5EF4-FFF2-40B4-BE49-F238E27FC236}">
                    <a16:creationId xmlns:a16="http://schemas.microsoft.com/office/drawing/2014/main" id="{60F09710-EEC6-C190-F918-332B30402095}"/>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8" name="Freeform 62">
                <a:extLst>
                  <a:ext uri="{FF2B5EF4-FFF2-40B4-BE49-F238E27FC236}">
                    <a16:creationId xmlns:a16="http://schemas.microsoft.com/office/drawing/2014/main" id="{11153687-4211-6FDC-E564-B073DE712DCD}"/>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9" name="Freeform 63">
                <a:extLst>
                  <a:ext uri="{FF2B5EF4-FFF2-40B4-BE49-F238E27FC236}">
                    <a16:creationId xmlns:a16="http://schemas.microsoft.com/office/drawing/2014/main" id="{B04C80A5-8AE4-26DB-665D-A2C8FA9561CA}"/>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0" name="Freeform 64">
                <a:extLst>
                  <a:ext uri="{FF2B5EF4-FFF2-40B4-BE49-F238E27FC236}">
                    <a16:creationId xmlns:a16="http://schemas.microsoft.com/office/drawing/2014/main" id="{81DB399F-496E-EA6E-BB78-41C723439466}"/>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1" name="Freeform 65">
                <a:extLst>
                  <a:ext uri="{FF2B5EF4-FFF2-40B4-BE49-F238E27FC236}">
                    <a16:creationId xmlns:a16="http://schemas.microsoft.com/office/drawing/2014/main" id="{D209683D-9CE5-E84F-18D1-21B94EC9E1DF}"/>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2" name="Freeform 66">
                <a:extLst>
                  <a:ext uri="{FF2B5EF4-FFF2-40B4-BE49-F238E27FC236}">
                    <a16:creationId xmlns:a16="http://schemas.microsoft.com/office/drawing/2014/main" id="{6E206F7A-EB59-893C-056F-2C7CF982896F}"/>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3" name="Freeform 67">
                <a:extLst>
                  <a:ext uri="{FF2B5EF4-FFF2-40B4-BE49-F238E27FC236}">
                    <a16:creationId xmlns:a16="http://schemas.microsoft.com/office/drawing/2014/main" id="{D9ADBC55-6E43-C995-FBB9-02A8E2A9057A}"/>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4" name="Freeform 68">
                <a:extLst>
                  <a:ext uri="{FF2B5EF4-FFF2-40B4-BE49-F238E27FC236}">
                    <a16:creationId xmlns:a16="http://schemas.microsoft.com/office/drawing/2014/main" id="{E1C90EFD-4906-B8E9-EDFA-9D959621A37E}"/>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5" name="Freeform 69">
                <a:extLst>
                  <a:ext uri="{FF2B5EF4-FFF2-40B4-BE49-F238E27FC236}">
                    <a16:creationId xmlns:a16="http://schemas.microsoft.com/office/drawing/2014/main" id="{4E1625E6-2DC4-3B7C-E441-13A54057A3AD}"/>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6" name="Freeform 70">
                <a:extLst>
                  <a:ext uri="{FF2B5EF4-FFF2-40B4-BE49-F238E27FC236}">
                    <a16:creationId xmlns:a16="http://schemas.microsoft.com/office/drawing/2014/main" id="{7C2817BC-8958-9AD9-AF5D-32C3B068B9C7}"/>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7" name="Freeform 71">
                <a:extLst>
                  <a:ext uri="{FF2B5EF4-FFF2-40B4-BE49-F238E27FC236}">
                    <a16:creationId xmlns:a16="http://schemas.microsoft.com/office/drawing/2014/main" id="{45E432DD-6720-5297-A19C-E3E038CC3C47}"/>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8" name="Freeform 72">
                <a:extLst>
                  <a:ext uri="{FF2B5EF4-FFF2-40B4-BE49-F238E27FC236}">
                    <a16:creationId xmlns:a16="http://schemas.microsoft.com/office/drawing/2014/main" id="{5D103FB2-3974-995C-6235-B02E9B82F044}"/>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9" name="Freeform 73">
                <a:extLst>
                  <a:ext uri="{FF2B5EF4-FFF2-40B4-BE49-F238E27FC236}">
                    <a16:creationId xmlns:a16="http://schemas.microsoft.com/office/drawing/2014/main" id="{822179F4-AF6F-4485-C02B-58FB5A848CE4}"/>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0" name="Freeform 74">
                <a:extLst>
                  <a:ext uri="{FF2B5EF4-FFF2-40B4-BE49-F238E27FC236}">
                    <a16:creationId xmlns:a16="http://schemas.microsoft.com/office/drawing/2014/main" id="{74B3C695-2BD6-5882-F392-BCA430FCA02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1" name="Freeform 75">
                <a:extLst>
                  <a:ext uri="{FF2B5EF4-FFF2-40B4-BE49-F238E27FC236}">
                    <a16:creationId xmlns:a16="http://schemas.microsoft.com/office/drawing/2014/main" id="{CE865F68-FB1C-5596-6DFE-FE52ED53468E}"/>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2" name="Freeform 76">
                <a:extLst>
                  <a:ext uri="{FF2B5EF4-FFF2-40B4-BE49-F238E27FC236}">
                    <a16:creationId xmlns:a16="http://schemas.microsoft.com/office/drawing/2014/main" id="{54F43C76-3514-9F22-7623-540D339DB9B4}"/>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3" name="Freeform 77">
                <a:extLst>
                  <a:ext uri="{FF2B5EF4-FFF2-40B4-BE49-F238E27FC236}">
                    <a16:creationId xmlns:a16="http://schemas.microsoft.com/office/drawing/2014/main" id="{F251CE7E-429C-C927-595B-D5BA9DC9A241}"/>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4" name="Freeform 78">
                <a:extLst>
                  <a:ext uri="{FF2B5EF4-FFF2-40B4-BE49-F238E27FC236}">
                    <a16:creationId xmlns:a16="http://schemas.microsoft.com/office/drawing/2014/main" id="{CC41C26C-3419-6C10-606F-CCCD3D1A03B1}"/>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5" name="Freeform 79">
                <a:extLst>
                  <a:ext uri="{FF2B5EF4-FFF2-40B4-BE49-F238E27FC236}">
                    <a16:creationId xmlns:a16="http://schemas.microsoft.com/office/drawing/2014/main" id="{D1DB2310-A4DC-2715-B03D-6A736850D351}"/>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6" name="Freeform 80">
                <a:extLst>
                  <a:ext uri="{FF2B5EF4-FFF2-40B4-BE49-F238E27FC236}">
                    <a16:creationId xmlns:a16="http://schemas.microsoft.com/office/drawing/2014/main" id="{083BB6A7-ED89-B996-65C1-D63E5318DD37}"/>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7" name="Freeform 81">
                <a:extLst>
                  <a:ext uri="{FF2B5EF4-FFF2-40B4-BE49-F238E27FC236}">
                    <a16:creationId xmlns:a16="http://schemas.microsoft.com/office/drawing/2014/main" id="{9121B259-33EE-6EF4-B40C-07C52DDBF205}"/>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8" name="Freeform 82">
                <a:extLst>
                  <a:ext uri="{FF2B5EF4-FFF2-40B4-BE49-F238E27FC236}">
                    <a16:creationId xmlns:a16="http://schemas.microsoft.com/office/drawing/2014/main" id="{023A138E-B681-AF74-50EE-6D9817C2BF76}"/>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9" name="Freeform 83">
                <a:extLst>
                  <a:ext uri="{FF2B5EF4-FFF2-40B4-BE49-F238E27FC236}">
                    <a16:creationId xmlns:a16="http://schemas.microsoft.com/office/drawing/2014/main" id="{4C23EF2D-CCA5-CCD0-A363-9C92A198D81C}"/>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0" name="Freeform 84">
                <a:extLst>
                  <a:ext uri="{FF2B5EF4-FFF2-40B4-BE49-F238E27FC236}">
                    <a16:creationId xmlns:a16="http://schemas.microsoft.com/office/drawing/2014/main" id="{73AD222E-84B0-1DD8-F151-FBC1C23DC10D}"/>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1" name="Freeform 85">
                <a:extLst>
                  <a:ext uri="{FF2B5EF4-FFF2-40B4-BE49-F238E27FC236}">
                    <a16:creationId xmlns:a16="http://schemas.microsoft.com/office/drawing/2014/main" id="{E9470879-5EB8-EE93-5541-194E61D28A81}"/>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2" name="Freeform 86">
                <a:extLst>
                  <a:ext uri="{FF2B5EF4-FFF2-40B4-BE49-F238E27FC236}">
                    <a16:creationId xmlns:a16="http://schemas.microsoft.com/office/drawing/2014/main" id="{B46EE582-C7D5-B738-FFAD-DCCCD80D0D0D}"/>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3" name="Freeform 87">
                <a:extLst>
                  <a:ext uri="{FF2B5EF4-FFF2-40B4-BE49-F238E27FC236}">
                    <a16:creationId xmlns:a16="http://schemas.microsoft.com/office/drawing/2014/main" id="{132741E8-27D0-1393-4FCC-64A27C98CAE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4" name="Freeform 88">
                <a:extLst>
                  <a:ext uri="{FF2B5EF4-FFF2-40B4-BE49-F238E27FC236}">
                    <a16:creationId xmlns:a16="http://schemas.microsoft.com/office/drawing/2014/main" id="{99792DE6-4C78-96D6-AB29-56CC897C1E37}"/>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5" name="Freeform 89">
                <a:extLst>
                  <a:ext uri="{FF2B5EF4-FFF2-40B4-BE49-F238E27FC236}">
                    <a16:creationId xmlns:a16="http://schemas.microsoft.com/office/drawing/2014/main" id="{58CFCE5A-3F5D-3BA3-EEE6-078558375308}"/>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6" name="Freeform 90">
                <a:extLst>
                  <a:ext uri="{FF2B5EF4-FFF2-40B4-BE49-F238E27FC236}">
                    <a16:creationId xmlns:a16="http://schemas.microsoft.com/office/drawing/2014/main" id="{DC0C229A-4C29-D935-CA9A-E03D01DF8A1C}"/>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7" name="Freeform 91">
                <a:extLst>
                  <a:ext uri="{FF2B5EF4-FFF2-40B4-BE49-F238E27FC236}">
                    <a16:creationId xmlns:a16="http://schemas.microsoft.com/office/drawing/2014/main" id="{2C6C020E-6889-8089-C18A-E83991BFC6D4}"/>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8" name="Freeform 92">
                <a:extLst>
                  <a:ext uri="{FF2B5EF4-FFF2-40B4-BE49-F238E27FC236}">
                    <a16:creationId xmlns:a16="http://schemas.microsoft.com/office/drawing/2014/main" id="{CE65192C-56F7-C647-8AAE-9FA8A2569F77}"/>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9" name="Freeform 93">
                <a:extLst>
                  <a:ext uri="{FF2B5EF4-FFF2-40B4-BE49-F238E27FC236}">
                    <a16:creationId xmlns:a16="http://schemas.microsoft.com/office/drawing/2014/main" id="{24F3D2F1-433B-0D24-CF80-B8D3B1422785}"/>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0" name="Freeform 94">
                <a:extLst>
                  <a:ext uri="{FF2B5EF4-FFF2-40B4-BE49-F238E27FC236}">
                    <a16:creationId xmlns:a16="http://schemas.microsoft.com/office/drawing/2014/main" id="{799525EC-4CF7-05D5-6E3B-6022E161FDE5}"/>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1" name="Freeform 95">
                <a:extLst>
                  <a:ext uri="{FF2B5EF4-FFF2-40B4-BE49-F238E27FC236}">
                    <a16:creationId xmlns:a16="http://schemas.microsoft.com/office/drawing/2014/main" id="{F0D0DCCD-34B4-642A-0EE1-E9013F27A716}"/>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2" name="Freeform 96">
                <a:extLst>
                  <a:ext uri="{FF2B5EF4-FFF2-40B4-BE49-F238E27FC236}">
                    <a16:creationId xmlns:a16="http://schemas.microsoft.com/office/drawing/2014/main" id="{8E5A52E3-98BD-47B4-33D4-AC63EF8FD506}"/>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3" name="Freeform 97">
                <a:extLst>
                  <a:ext uri="{FF2B5EF4-FFF2-40B4-BE49-F238E27FC236}">
                    <a16:creationId xmlns:a16="http://schemas.microsoft.com/office/drawing/2014/main" id="{73E4683D-02BC-A7E6-39D6-AB65874F048C}"/>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4" name="Freeform 98">
                <a:extLst>
                  <a:ext uri="{FF2B5EF4-FFF2-40B4-BE49-F238E27FC236}">
                    <a16:creationId xmlns:a16="http://schemas.microsoft.com/office/drawing/2014/main" id="{4B987C4E-EFEE-D406-C0CB-6C2DB959628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5" name="Freeform 99">
                <a:extLst>
                  <a:ext uri="{FF2B5EF4-FFF2-40B4-BE49-F238E27FC236}">
                    <a16:creationId xmlns:a16="http://schemas.microsoft.com/office/drawing/2014/main" id="{4E5B948E-7634-3C32-180D-371B1F09659A}"/>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6" name="Freeform 100">
                <a:extLst>
                  <a:ext uri="{FF2B5EF4-FFF2-40B4-BE49-F238E27FC236}">
                    <a16:creationId xmlns:a16="http://schemas.microsoft.com/office/drawing/2014/main" id="{08FBC104-A923-9405-6FD3-D0F2E80121DE}"/>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7" name="Freeform 101">
                <a:extLst>
                  <a:ext uri="{FF2B5EF4-FFF2-40B4-BE49-F238E27FC236}">
                    <a16:creationId xmlns:a16="http://schemas.microsoft.com/office/drawing/2014/main" id="{D761D17F-3296-5284-4119-08782330808A}"/>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8" name="Freeform 102">
                <a:extLst>
                  <a:ext uri="{FF2B5EF4-FFF2-40B4-BE49-F238E27FC236}">
                    <a16:creationId xmlns:a16="http://schemas.microsoft.com/office/drawing/2014/main" id="{CF8ABBC7-5956-6444-6D83-98F9AF8445BC}"/>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9" name="Freeform 103">
                <a:extLst>
                  <a:ext uri="{FF2B5EF4-FFF2-40B4-BE49-F238E27FC236}">
                    <a16:creationId xmlns:a16="http://schemas.microsoft.com/office/drawing/2014/main" id="{65E4A07D-58DB-70C9-8137-C7839C1BF321}"/>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0" name="Freeform 104">
                <a:extLst>
                  <a:ext uri="{FF2B5EF4-FFF2-40B4-BE49-F238E27FC236}">
                    <a16:creationId xmlns:a16="http://schemas.microsoft.com/office/drawing/2014/main" id="{BB0A8FA0-C6FF-B37F-F9C0-C93852B5D2B3}"/>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1" name="Freeform 105">
                <a:extLst>
                  <a:ext uri="{FF2B5EF4-FFF2-40B4-BE49-F238E27FC236}">
                    <a16:creationId xmlns:a16="http://schemas.microsoft.com/office/drawing/2014/main" id="{0D4122E1-14B1-72FC-75A5-A9D22E05322D}"/>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2" name="Freeform 106">
                <a:extLst>
                  <a:ext uri="{FF2B5EF4-FFF2-40B4-BE49-F238E27FC236}">
                    <a16:creationId xmlns:a16="http://schemas.microsoft.com/office/drawing/2014/main" id="{D9B8A954-A1EE-0CE3-C608-8392244E9893}"/>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3" name="Freeform 107">
                <a:extLst>
                  <a:ext uri="{FF2B5EF4-FFF2-40B4-BE49-F238E27FC236}">
                    <a16:creationId xmlns:a16="http://schemas.microsoft.com/office/drawing/2014/main" id="{541E4BD2-4288-983F-7979-E666331D73BB}"/>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4" name="Freeform 108">
                <a:extLst>
                  <a:ext uri="{FF2B5EF4-FFF2-40B4-BE49-F238E27FC236}">
                    <a16:creationId xmlns:a16="http://schemas.microsoft.com/office/drawing/2014/main" id="{D0017FF2-0B2F-F5A3-BBCC-2DA4A67C5253}"/>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5" name="Freeform 109">
                <a:extLst>
                  <a:ext uri="{FF2B5EF4-FFF2-40B4-BE49-F238E27FC236}">
                    <a16:creationId xmlns:a16="http://schemas.microsoft.com/office/drawing/2014/main" id="{2C6D54FB-BB11-063D-A375-2B3C1ACA6542}"/>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6" name="Freeform 110">
                <a:extLst>
                  <a:ext uri="{FF2B5EF4-FFF2-40B4-BE49-F238E27FC236}">
                    <a16:creationId xmlns:a16="http://schemas.microsoft.com/office/drawing/2014/main" id="{146188A7-5E8C-C21B-1B77-FB288AF8ADF5}"/>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7" name="Freeform 111">
                <a:extLst>
                  <a:ext uri="{FF2B5EF4-FFF2-40B4-BE49-F238E27FC236}">
                    <a16:creationId xmlns:a16="http://schemas.microsoft.com/office/drawing/2014/main" id="{2C59C1E7-8AE6-D98E-B8D6-A699C8C1C0F6}"/>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8" name="Freeform 112">
                <a:extLst>
                  <a:ext uri="{FF2B5EF4-FFF2-40B4-BE49-F238E27FC236}">
                    <a16:creationId xmlns:a16="http://schemas.microsoft.com/office/drawing/2014/main" id="{3B125FA5-5791-8D51-9E2F-B6B13A2F1FDC}"/>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9" name="Freeform 113">
                <a:extLst>
                  <a:ext uri="{FF2B5EF4-FFF2-40B4-BE49-F238E27FC236}">
                    <a16:creationId xmlns:a16="http://schemas.microsoft.com/office/drawing/2014/main" id="{E2A1399A-E041-D814-405C-483F6DBAB294}"/>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0" name="Freeform 114">
                <a:extLst>
                  <a:ext uri="{FF2B5EF4-FFF2-40B4-BE49-F238E27FC236}">
                    <a16:creationId xmlns:a16="http://schemas.microsoft.com/office/drawing/2014/main" id="{5F86F82F-F731-A63E-021B-C21FB9860534}"/>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1" name="Freeform 115">
                <a:extLst>
                  <a:ext uri="{FF2B5EF4-FFF2-40B4-BE49-F238E27FC236}">
                    <a16:creationId xmlns:a16="http://schemas.microsoft.com/office/drawing/2014/main" id="{D21027FA-B86E-D5D7-D9B9-FC66D3B5FB01}"/>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2" name="Freeform 116">
                <a:extLst>
                  <a:ext uri="{FF2B5EF4-FFF2-40B4-BE49-F238E27FC236}">
                    <a16:creationId xmlns:a16="http://schemas.microsoft.com/office/drawing/2014/main" id="{E89629BC-139D-7927-0BEC-1D9B7B75CA6C}"/>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3" name="Freeform 117">
                <a:extLst>
                  <a:ext uri="{FF2B5EF4-FFF2-40B4-BE49-F238E27FC236}">
                    <a16:creationId xmlns:a16="http://schemas.microsoft.com/office/drawing/2014/main" id="{E62E1D85-682F-03F7-D8A0-2811195085CF}"/>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4" name="Freeform 118">
                <a:extLst>
                  <a:ext uri="{FF2B5EF4-FFF2-40B4-BE49-F238E27FC236}">
                    <a16:creationId xmlns:a16="http://schemas.microsoft.com/office/drawing/2014/main" id="{14B4F154-F95A-4C1A-48B1-39B5EA2CE953}"/>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5" name="Freeform 119">
                <a:extLst>
                  <a:ext uri="{FF2B5EF4-FFF2-40B4-BE49-F238E27FC236}">
                    <a16:creationId xmlns:a16="http://schemas.microsoft.com/office/drawing/2014/main" id="{02348C46-DFB1-886D-0E59-6D9EFE3188FE}"/>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6" name="Freeform 120">
                <a:extLst>
                  <a:ext uri="{FF2B5EF4-FFF2-40B4-BE49-F238E27FC236}">
                    <a16:creationId xmlns:a16="http://schemas.microsoft.com/office/drawing/2014/main" id="{87CC9AE9-346C-6479-D29B-A2CCD05EB92C}"/>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7" name="Freeform 121">
                <a:extLst>
                  <a:ext uri="{FF2B5EF4-FFF2-40B4-BE49-F238E27FC236}">
                    <a16:creationId xmlns:a16="http://schemas.microsoft.com/office/drawing/2014/main" id="{EE187327-FECD-EC6B-62BC-945C45B9BDF9}"/>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8" name="Freeform 122">
                <a:extLst>
                  <a:ext uri="{FF2B5EF4-FFF2-40B4-BE49-F238E27FC236}">
                    <a16:creationId xmlns:a16="http://schemas.microsoft.com/office/drawing/2014/main" id="{53C3C2F0-89A6-C79D-1BA9-E772F515CC8D}"/>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9" name="Freeform 123">
                <a:extLst>
                  <a:ext uri="{FF2B5EF4-FFF2-40B4-BE49-F238E27FC236}">
                    <a16:creationId xmlns:a16="http://schemas.microsoft.com/office/drawing/2014/main" id="{2926B988-D9DB-1441-D4BC-E0706F8ED19F}"/>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0" name="Freeform 124">
                <a:extLst>
                  <a:ext uri="{FF2B5EF4-FFF2-40B4-BE49-F238E27FC236}">
                    <a16:creationId xmlns:a16="http://schemas.microsoft.com/office/drawing/2014/main" id="{DC190A78-51E3-C355-1EB6-D9B40C39BB31}"/>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1" name="Freeform 125">
                <a:extLst>
                  <a:ext uri="{FF2B5EF4-FFF2-40B4-BE49-F238E27FC236}">
                    <a16:creationId xmlns:a16="http://schemas.microsoft.com/office/drawing/2014/main" id="{D3411BA4-DF72-02AF-D02D-908479CF6CB6}"/>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2" name="Freeform 126">
                <a:extLst>
                  <a:ext uri="{FF2B5EF4-FFF2-40B4-BE49-F238E27FC236}">
                    <a16:creationId xmlns:a16="http://schemas.microsoft.com/office/drawing/2014/main" id="{220305CB-5C4A-2F1C-74E1-008D0A26EEBF}"/>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3" name="Freeform 127">
                <a:extLst>
                  <a:ext uri="{FF2B5EF4-FFF2-40B4-BE49-F238E27FC236}">
                    <a16:creationId xmlns:a16="http://schemas.microsoft.com/office/drawing/2014/main" id="{7EA8C3E1-7226-8B5F-D7A3-121C284A4577}"/>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4" name="Freeform 128">
                <a:extLst>
                  <a:ext uri="{FF2B5EF4-FFF2-40B4-BE49-F238E27FC236}">
                    <a16:creationId xmlns:a16="http://schemas.microsoft.com/office/drawing/2014/main" id="{433A527A-7EBD-10C1-23C3-726E22370DC9}"/>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5" name="Freeform 129">
                <a:extLst>
                  <a:ext uri="{FF2B5EF4-FFF2-40B4-BE49-F238E27FC236}">
                    <a16:creationId xmlns:a16="http://schemas.microsoft.com/office/drawing/2014/main" id="{1E1FD60E-5027-EBFB-D9F8-50A99D7C16A7}"/>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6" name="Freeform 130">
                <a:extLst>
                  <a:ext uri="{FF2B5EF4-FFF2-40B4-BE49-F238E27FC236}">
                    <a16:creationId xmlns:a16="http://schemas.microsoft.com/office/drawing/2014/main" id="{DAAAC182-868C-E1B5-D6FB-84257EC48C0A}"/>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7" name="Freeform 131">
                <a:extLst>
                  <a:ext uri="{FF2B5EF4-FFF2-40B4-BE49-F238E27FC236}">
                    <a16:creationId xmlns:a16="http://schemas.microsoft.com/office/drawing/2014/main" id="{8935A53D-6A6E-FC88-4091-E1F48FFC10A2}"/>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8" name="Freeform 132">
                <a:extLst>
                  <a:ext uri="{FF2B5EF4-FFF2-40B4-BE49-F238E27FC236}">
                    <a16:creationId xmlns:a16="http://schemas.microsoft.com/office/drawing/2014/main" id="{6FFBC45B-7B67-190D-7C32-D87E37E920AD}"/>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9" name="Freeform 133">
                <a:extLst>
                  <a:ext uri="{FF2B5EF4-FFF2-40B4-BE49-F238E27FC236}">
                    <a16:creationId xmlns:a16="http://schemas.microsoft.com/office/drawing/2014/main" id="{041496E4-5B68-AEC2-78AC-7FC3D301EA60}"/>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0" name="Freeform 134">
                <a:extLst>
                  <a:ext uri="{FF2B5EF4-FFF2-40B4-BE49-F238E27FC236}">
                    <a16:creationId xmlns:a16="http://schemas.microsoft.com/office/drawing/2014/main" id="{BEC3991E-3BD3-A897-66A3-20DFC91A0CF7}"/>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1" name="Freeform 135">
                <a:extLst>
                  <a:ext uri="{FF2B5EF4-FFF2-40B4-BE49-F238E27FC236}">
                    <a16:creationId xmlns:a16="http://schemas.microsoft.com/office/drawing/2014/main" id="{02733B76-8DA2-8DCF-7924-13E12D8D5FDE}"/>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2" name="Freeform 136">
                <a:extLst>
                  <a:ext uri="{FF2B5EF4-FFF2-40B4-BE49-F238E27FC236}">
                    <a16:creationId xmlns:a16="http://schemas.microsoft.com/office/drawing/2014/main" id="{B9F38FA3-14E0-2D3F-46C9-E45F521D79F6}"/>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3" name="Freeform 137">
                <a:extLst>
                  <a:ext uri="{FF2B5EF4-FFF2-40B4-BE49-F238E27FC236}">
                    <a16:creationId xmlns:a16="http://schemas.microsoft.com/office/drawing/2014/main" id="{18259CDA-172A-3666-DDE4-C8A3E4848600}"/>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4" name="Freeform 138">
                <a:extLst>
                  <a:ext uri="{FF2B5EF4-FFF2-40B4-BE49-F238E27FC236}">
                    <a16:creationId xmlns:a16="http://schemas.microsoft.com/office/drawing/2014/main" id="{319C76E7-ADA7-EEF0-C3FB-F9AC8A5116BC}"/>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5" name="Freeform 139">
                <a:extLst>
                  <a:ext uri="{FF2B5EF4-FFF2-40B4-BE49-F238E27FC236}">
                    <a16:creationId xmlns:a16="http://schemas.microsoft.com/office/drawing/2014/main" id="{E10C29CF-E930-588C-4B97-E364D2ECDAD6}"/>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6" name="Freeform 140">
                <a:extLst>
                  <a:ext uri="{FF2B5EF4-FFF2-40B4-BE49-F238E27FC236}">
                    <a16:creationId xmlns:a16="http://schemas.microsoft.com/office/drawing/2014/main" id="{753E9F19-A5B5-0A89-D51F-A1544B981D25}"/>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7" name="Freeform 141">
                <a:extLst>
                  <a:ext uri="{FF2B5EF4-FFF2-40B4-BE49-F238E27FC236}">
                    <a16:creationId xmlns:a16="http://schemas.microsoft.com/office/drawing/2014/main" id="{78C006D0-3E9A-0A80-7A2E-8EC27B43CA07}"/>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8" name="Freeform 142">
                <a:extLst>
                  <a:ext uri="{FF2B5EF4-FFF2-40B4-BE49-F238E27FC236}">
                    <a16:creationId xmlns:a16="http://schemas.microsoft.com/office/drawing/2014/main" id="{2882E503-23EE-4983-837B-F490FBB446B5}"/>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9" name="Freeform 143">
                <a:extLst>
                  <a:ext uri="{FF2B5EF4-FFF2-40B4-BE49-F238E27FC236}">
                    <a16:creationId xmlns:a16="http://schemas.microsoft.com/office/drawing/2014/main" id="{37B265EB-F6D2-A514-BBA4-C20128AF6E00}"/>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0" name="Freeform 144">
                <a:extLst>
                  <a:ext uri="{FF2B5EF4-FFF2-40B4-BE49-F238E27FC236}">
                    <a16:creationId xmlns:a16="http://schemas.microsoft.com/office/drawing/2014/main" id="{15F98BC9-D118-0ACC-35B9-16BBC1D2C15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1" name="Freeform 145">
                <a:extLst>
                  <a:ext uri="{FF2B5EF4-FFF2-40B4-BE49-F238E27FC236}">
                    <a16:creationId xmlns:a16="http://schemas.microsoft.com/office/drawing/2014/main" id="{321E0864-36E2-A66E-B356-9C8D2E8465F7}"/>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2" name="Freeform 146">
                <a:extLst>
                  <a:ext uri="{FF2B5EF4-FFF2-40B4-BE49-F238E27FC236}">
                    <a16:creationId xmlns:a16="http://schemas.microsoft.com/office/drawing/2014/main" id="{EDBE3884-3183-1646-9D97-84A04A89A657}"/>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3" name="Freeform 147">
                <a:extLst>
                  <a:ext uri="{FF2B5EF4-FFF2-40B4-BE49-F238E27FC236}">
                    <a16:creationId xmlns:a16="http://schemas.microsoft.com/office/drawing/2014/main" id="{0E4587EE-80C9-F2A8-1D28-EE21C76D603B}"/>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4" name="Freeform 148">
                <a:extLst>
                  <a:ext uri="{FF2B5EF4-FFF2-40B4-BE49-F238E27FC236}">
                    <a16:creationId xmlns:a16="http://schemas.microsoft.com/office/drawing/2014/main" id="{01695787-295E-2F1F-67B6-1CEA162D20F0}"/>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5" name="Freeform 149">
                <a:extLst>
                  <a:ext uri="{FF2B5EF4-FFF2-40B4-BE49-F238E27FC236}">
                    <a16:creationId xmlns:a16="http://schemas.microsoft.com/office/drawing/2014/main" id="{FC40C6ED-C3B1-C176-9AB0-CE181EB97827}"/>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6" name="Freeform 150">
                <a:extLst>
                  <a:ext uri="{FF2B5EF4-FFF2-40B4-BE49-F238E27FC236}">
                    <a16:creationId xmlns:a16="http://schemas.microsoft.com/office/drawing/2014/main" id="{AFB1DED9-6FF6-28F7-864B-DA5B0CEED663}"/>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7" name="Freeform 151">
                <a:extLst>
                  <a:ext uri="{FF2B5EF4-FFF2-40B4-BE49-F238E27FC236}">
                    <a16:creationId xmlns:a16="http://schemas.microsoft.com/office/drawing/2014/main" id="{FEAD518A-4AA6-896A-A5AD-B804DDA8789F}"/>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8" name="Freeform 152">
                <a:extLst>
                  <a:ext uri="{FF2B5EF4-FFF2-40B4-BE49-F238E27FC236}">
                    <a16:creationId xmlns:a16="http://schemas.microsoft.com/office/drawing/2014/main" id="{1E84A810-AB33-8E98-7F39-58C652519D5B}"/>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9" name="Freeform 153">
                <a:extLst>
                  <a:ext uri="{FF2B5EF4-FFF2-40B4-BE49-F238E27FC236}">
                    <a16:creationId xmlns:a16="http://schemas.microsoft.com/office/drawing/2014/main" id="{8F534D84-27C9-36F4-96AA-8B8054AB323F}"/>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0" name="Freeform 154">
                <a:extLst>
                  <a:ext uri="{FF2B5EF4-FFF2-40B4-BE49-F238E27FC236}">
                    <a16:creationId xmlns:a16="http://schemas.microsoft.com/office/drawing/2014/main" id="{27C7C5B8-A99B-D36E-03E8-3F4C27AC657B}"/>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1" name="Freeform 155">
                <a:extLst>
                  <a:ext uri="{FF2B5EF4-FFF2-40B4-BE49-F238E27FC236}">
                    <a16:creationId xmlns:a16="http://schemas.microsoft.com/office/drawing/2014/main" id="{484F9DF9-6D95-8B19-788C-AB12995608BE}"/>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2" name="Freeform 156">
                <a:extLst>
                  <a:ext uri="{FF2B5EF4-FFF2-40B4-BE49-F238E27FC236}">
                    <a16:creationId xmlns:a16="http://schemas.microsoft.com/office/drawing/2014/main" id="{A905C202-408C-4CF6-D527-6521FD4C4A41}"/>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3" name="Freeform 157">
                <a:extLst>
                  <a:ext uri="{FF2B5EF4-FFF2-40B4-BE49-F238E27FC236}">
                    <a16:creationId xmlns:a16="http://schemas.microsoft.com/office/drawing/2014/main" id="{BBD1C308-C658-94E2-811E-3555F1DD99F5}"/>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4" name="Freeform 158">
                <a:extLst>
                  <a:ext uri="{FF2B5EF4-FFF2-40B4-BE49-F238E27FC236}">
                    <a16:creationId xmlns:a16="http://schemas.microsoft.com/office/drawing/2014/main" id="{085A4785-9864-C564-3E9A-ADAE2B934A7B}"/>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5" name="Freeform 159">
                <a:extLst>
                  <a:ext uri="{FF2B5EF4-FFF2-40B4-BE49-F238E27FC236}">
                    <a16:creationId xmlns:a16="http://schemas.microsoft.com/office/drawing/2014/main" id="{4A35F959-F602-3429-B0B1-D0F9574CE8B8}"/>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6" name="Freeform 160">
                <a:extLst>
                  <a:ext uri="{FF2B5EF4-FFF2-40B4-BE49-F238E27FC236}">
                    <a16:creationId xmlns:a16="http://schemas.microsoft.com/office/drawing/2014/main" id="{7199A8EF-B48A-BA46-F56C-DF8ECA654E65}"/>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7" name="Freeform 161">
                <a:extLst>
                  <a:ext uri="{FF2B5EF4-FFF2-40B4-BE49-F238E27FC236}">
                    <a16:creationId xmlns:a16="http://schemas.microsoft.com/office/drawing/2014/main" id="{8099B46E-1A2F-5E00-4A4A-A5A7982289C1}"/>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8" name="Freeform 162">
                <a:extLst>
                  <a:ext uri="{FF2B5EF4-FFF2-40B4-BE49-F238E27FC236}">
                    <a16:creationId xmlns:a16="http://schemas.microsoft.com/office/drawing/2014/main" id="{72D19786-AC71-AEAE-8674-A68ADD4A1FC4}"/>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9" name="Freeform 163">
                <a:extLst>
                  <a:ext uri="{FF2B5EF4-FFF2-40B4-BE49-F238E27FC236}">
                    <a16:creationId xmlns:a16="http://schemas.microsoft.com/office/drawing/2014/main" id="{8C8AC677-3474-B681-751E-394ADE1BD7AE}"/>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0" name="Freeform 164">
                <a:extLst>
                  <a:ext uri="{FF2B5EF4-FFF2-40B4-BE49-F238E27FC236}">
                    <a16:creationId xmlns:a16="http://schemas.microsoft.com/office/drawing/2014/main" id="{6CA9AFB8-C537-8C71-A297-447125EFD6BA}"/>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1" name="Freeform 165">
                <a:extLst>
                  <a:ext uri="{FF2B5EF4-FFF2-40B4-BE49-F238E27FC236}">
                    <a16:creationId xmlns:a16="http://schemas.microsoft.com/office/drawing/2014/main" id="{6A773A9E-59BE-9F5C-BBB4-D05FAFC73D84}"/>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2" name="Freeform 166">
                <a:extLst>
                  <a:ext uri="{FF2B5EF4-FFF2-40B4-BE49-F238E27FC236}">
                    <a16:creationId xmlns:a16="http://schemas.microsoft.com/office/drawing/2014/main" id="{0A0B7E17-598F-D41F-5420-F08C57FBA4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3" name="Freeform 167">
                <a:extLst>
                  <a:ext uri="{FF2B5EF4-FFF2-40B4-BE49-F238E27FC236}">
                    <a16:creationId xmlns:a16="http://schemas.microsoft.com/office/drawing/2014/main" id="{D4D45D03-2CC2-E27F-EE3A-3062A4BDFDF5}"/>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4" name="Freeform 168">
                <a:extLst>
                  <a:ext uri="{FF2B5EF4-FFF2-40B4-BE49-F238E27FC236}">
                    <a16:creationId xmlns:a16="http://schemas.microsoft.com/office/drawing/2014/main" id="{25A7C7CE-969F-E8C1-8287-76633CE8715F}"/>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5" name="Freeform 169">
                <a:extLst>
                  <a:ext uri="{FF2B5EF4-FFF2-40B4-BE49-F238E27FC236}">
                    <a16:creationId xmlns:a16="http://schemas.microsoft.com/office/drawing/2014/main" id="{85BBBE2B-DC82-A8B0-7CD0-E68C733ECE31}"/>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6" name="Freeform 170">
                <a:extLst>
                  <a:ext uri="{FF2B5EF4-FFF2-40B4-BE49-F238E27FC236}">
                    <a16:creationId xmlns:a16="http://schemas.microsoft.com/office/drawing/2014/main" id="{E4313FDE-CB03-AC50-BC1B-386D85E1CD41}"/>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7" name="Freeform 171">
                <a:extLst>
                  <a:ext uri="{FF2B5EF4-FFF2-40B4-BE49-F238E27FC236}">
                    <a16:creationId xmlns:a16="http://schemas.microsoft.com/office/drawing/2014/main" id="{4CE14705-95AC-B3D9-B4A3-6B51D23CACCE}"/>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8" name="Freeform 172">
                <a:extLst>
                  <a:ext uri="{FF2B5EF4-FFF2-40B4-BE49-F238E27FC236}">
                    <a16:creationId xmlns:a16="http://schemas.microsoft.com/office/drawing/2014/main" id="{2898111A-56A8-F411-1341-E3B01A3630AC}"/>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9" name="Freeform 173">
                <a:extLst>
                  <a:ext uri="{FF2B5EF4-FFF2-40B4-BE49-F238E27FC236}">
                    <a16:creationId xmlns:a16="http://schemas.microsoft.com/office/drawing/2014/main" id="{82FE7AA7-B0AD-3529-1DCD-329C8244F32C}"/>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0" name="Freeform 174">
                <a:extLst>
                  <a:ext uri="{FF2B5EF4-FFF2-40B4-BE49-F238E27FC236}">
                    <a16:creationId xmlns:a16="http://schemas.microsoft.com/office/drawing/2014/main" id="{2B4BA8D9-E83B-36C8-49C9-840A9DF43B73}"/>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1" name="Freeform 175">
                <a:extLst>
                  <a:ext uri="{FF2B5EF4-FFF2-40B4-BE49-F238E27FC236}">
                    <a16:creationId xmlns:a16="http://schemas.microsoft.com/office/drawing/2014/main" id="{B31781B9-FBEA-1346-15D7-B0A10F819CE8}"/>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2" name="Freeform 176">
                <a:extLst>
                  <a:ext uri="{FF2B5EF4-FFF2-40B4-BE49-F238E27FC236}">
                    <a16:creationId xmlns:a16="http://schemas.microsoft.com/office/drawing/2014/main" id="{0B82777F-A180-EBB3-D4F2-869A6842EDF3}"/>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3" name="Freeform 177">
                <a:extLst>
                  <a:ext uri="{FF2B5EF4-FFF2-40B4-BE49-F238E27FC236}">
                    <a16:creationId xmlns:a16="http://schemas.microsoft.com/office/drawing/2014/main" id="{3DC46FDA-EBC3-6E1D-195D-DECD178952AB}"/>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4" name="Freeform 178">
                <a:extLst>
                  <a:ext uri="{FF2B5EF4-FFF2-40B4-BE49-F238E27FC236}">
                    <a16:creationId xmlns:a16="http://schemas.microsoft.com/office/drawing/2014/main" id="{9725782B-FE46-8A23-1CB9-0CF90AF813DE}"/>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5" name="Freeform 179">
                <a:extLst>
                  <a:ext uri="{FF2B5EF4-FFF2-40B4-BE49-F238E27FC236}">
                    <a16:creationId xmlns:a16="http://schemas.microsoft.com/office/drawing/2014/main" id="{08EB6E81-2BD0-57F4-76D1-AC032D3FFAA4}"/>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6" name="Freeform 180">
                <a:extLst>
                  <a:ext uri="{FF2B5EF4-FFF2-40B4-BE49-F238E27FC236}">
                    <a16:creationId xmlns:a16="http://schemas.microsoft.com/office/drawing/2014/main" id="{D1191BF8-AD85-6135-57BC-777378D8D17D}"/>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7" name="Freeform 181">
                <a:extLst>
                  <a:ext uri="{FF2B5EF4-FFF2-40B4-BE49-F238E27FC236}">
                    <a16:creationId xmlns:a16="http://schemas.microsoft.com/office/drawing/2014/main" id="{CF5F6ECE-56A1-6A50-5764-B72F78FBC67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8" name="Freeform 182">
                <a:extLst>
                  <a:ext uri="{FF2B5EF4-FFF2-40B4-BE49-F238E27FC236}">
                    <a16:creationId xmlns:a16="http://schemas.microsoft.com/office/drawing/2014/main" id="{A5FDF58F-E9CA-439B-612D-D14D4825FD5F}"/>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9" name="Freeform 183">
                <a:extLst>
                  <a:ext uri="{FF2B5EF4-FFF2-40B4-BE49-F238E27FC236}">
                    <a16:creationId xmlns:a16="http://schemas.microsoft.com/office/drawing/2014/main" id="{DF699AC8-6099-8EF4-8A65-06352070308C}"/>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0" name="Freeform 184">
                <a:extLst>
                  <a:ext uri="{FF2B5EF4-FFF2-40B4-BE49-F238E27FC236}">
                    <a16:creationId xmlns:a16="http://schemas.microsoft.com/office/drawing/2014/main" id="{42ABE0FC-14E1-F094-5173-297BD2C048AE}"/>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1" name="Freeform 185">
                <a:extLst>
                  <a:ext uri="{FF2B5EF4-FFF2-40B4-BE49-F238E27FC236}">
                    <a16:creationId xmlns:a16="http://schemas.microsoft.com/office/drawing/2014/main" id="{6C75DE48-2623-7A47-89F3-86C1C8E7D4FD}"/>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2" name="Freeform 186">
                <a:extLst>
                  <a:ext uri="{FF2B5EF4-FFF2-40B4-BE49-F238E27FC236}">
                    <a16:creationId xmlns:a16="http://schemas.microsoft.com/office/drawing/2014/main" id="{EB6833E9-6928-5655-F430-D709B4A3DF07}"/>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3" name="Freeform 187">
                <a:extLst>
                  <a:ext uri="{FF2B5EF4-FFF2-40B4-BE49-F238E27FC236}">
                    <a16:creationId xmlns:a16="http://schemas.microsoft.com/office/drawing/2014/main" id="{72D25A86-CE3D-B071-FE6D-5C98FDE2BB74}"/>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4" name="Freeform 188">
                <a:extLst>
                  <a:ext uri="{FF2B5EF4-FFF2-40B4-BE49-F238E27FC236}">
                    <a16:creationId xmlns:a16="http://schemas.microsoft.com/office/drawing/2014/main" id="{EA2A8936-3BED-F6B6-54EB-419CF6118073}"/>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5" name="Freeform 189">
                <a:extLst>
                  <a:ext uri="{FF2B5EF4-FFF2-40B4-BE49-F238E27FC236}">
                    <a16:creationId xmlns:a16="http://schemas.microsoft.com/office/drawing/2014/main" id="{94EE179B-3280-764C-72CB-04C619E122A9}"/>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6" name="Freeform 190">
                <a:extLst>
                  <a:ext uri="{FF2B5EF4-FFF2-40B4-BE49-F238E27FC236}">
                    <a16:creationId xmlns:a16="http://schemas.microsoft.com/office/drawing/2014/main" id="{DC965673-5BE0-1136-EB5A-2848E468C221}"/>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7" name="Freeform 191">
                <a:extLst>
                  <a:ext uri="{FF2B5EF4-FFF2-40B4-BE49-F238E27FC236}">
                    <a16:creationId xmlns:a16="http://schemas.microsoft.com/office/drawing/2014/main" id="{62A908D2-5B61-3B42-2FA0-B7466FE3F5F4}"/>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8" name="Freeform 192">
                <a:extLst>
                  <a:ext uri="{FF2B5EF4-FFF2-40B4-BE49-F238E27FC236}">
                    <a16:creationId xmlns:a16="http://schemas.microsoft.com/office/drawing/2014/main" id="{5EDEDC74-198A-B028-5731-E88A4C790695}"/>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9" name="Freeform 193">
                <a:extLst>
                  <a:ext uri="{FF2B5EF4-FFF2-40B4-BE49-F238E27FC236}">
                    <a16:creationId xmlns:a16="http://schemas.microsoft.com/office/drawing/2014/main" id="{ED8E710D-CF31-49AB-F002-33FD28AE4E8A}"/>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0" name="Freeform 194">
                <a:extLst>
                  <a:ext uri="{FF2B5EF4-FFF2-40B4-BE49-F238E27FC236}">
                    <a16:creationId xmlns:a16="http://schemas.microsoft.com/office/drawing/2014/main" id="{317D3AA9-2208-0BF6-A0A1-B3BF81C47C81}"/>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1" name="Freeform 195">
                <a:extLst>
                  <a:ext uri="{FF2B5EF4-FFF2-40B4-BE49-F238E27FC236}">
                    <a16:creationId xmlns:a16="http://schemas.microsoft.com/office/drawing/2014/main" id="{4B4AC69C-ECC4-3E86-FE79-481DEF2BDDB3}"/>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2" name="Freeform 196">
                <a:extLst>
                  <a:ext uri="{FF2B5EF4-FFF2-40B4-BE49-F238E27FC236}">
                    <a16:creationId xmlns:a16="http://schemas.microsoft.com/office/drawing/2014/main" id="{059BB917-748B-240F-2AB6-93B084A6D870}"/>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3" name="Freeform 197">
                <a:extLst>
                  <a:ext uri="{FF2B5EF4-FFF2-40B4-BE49-F238E27FC236}">
                    <a16:creationId xmlns:a16="http://schemas.microsoft.com/office/drawing/2014/main" id="{CDA389D2-3A4B-A285-9CCD-CA467ADD3DCD}"/>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4" name="Freeform 198">
                <a:extLst>
                  <a:ext uri="{FF2B5EF4-FFF2-40B4-BE49-F238E27FC236}">
                    <a16:creationId xmlns:a16="http://schemas.microsoft.com/office/drawing/2014/main" id="{F7175CB2-C371-BA1F-6EA2-FBCDED5F1929}"/>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5" name="Freeform 199">
                <a:extLst>
                  <a:ext uri="{FF2B5EF4-FFF2-40B4-BE49-F238E27FC236}">
                    <a16:creationId xmlns:a16="http://schemas.microsoft.com/office/drawing/2014/main" id="{F203BB63-FEBF-4E8B-0215-20BE71BFD61A}"/>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6" name="Freeform 200">
                <a:extLst>
                  <a:ext uri="{FF2B5EF4-FFF2-40B4-BE49-F238E27FC236}">
                    <a16:creationId xmlns:a16="http://schemas.microsoft.com/office/drawing/2014/main" id="{C3D3F63B-EB2A-0B44-DBB9-D0B4CBDBB037}"/>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7" name="Freeform 201">
                <a:extLst>
                  <a:ext uri="{FF2B5EF4-FFF2-40B4-BE49-F238E27FC236}">
                    <a16:creationId xmlns:a16="http://schemas.microsoft.com/office/drawing/2014/main" id="{0DD484EA-96A4-2203-6A8F-FC59E39B49F1}"/>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8" name="Freeform 202">
                <a:extLst>
                  <a:ext uri="{FF2B5EF4-FFF2-40B4-BE49-F238E27FC236}">
                    <a16:creationId xmlns:a16="http://schemas.microsoft.com/office/drawing/2014/main" id="{24F00E9E-42F9-B2D8-C18B-6FB2C2F0CA68}"/>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9" name="Freeform 203">
                <a:extLst>
                  <a:ext uri="{FF2B5EF4-FFF2-40B4-BE49-F238E27FC236}">
                    <a16:creationId xmlns:a16="http://schemas.microsoft.com/office/drawing/2014/main" id="{43BF5C3A-8A52-4709-3CEA-2496595ED31F}"/>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0" name="Freeform 204">
                <a:extLst>
                  <a:ext uri="{FF2B5EF4-FFF2-40B4-BE49-F238E27FC236}">
                    <a16:creationId xmlns:a16="http://schemas.microsoft.com/office/drawing/2014/main" id="{9A79954C-D632-DD2A-FC54-2E8941296D83}"/>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grpSp>
          <p:nvGrpSpPr>
            <p:cNvPr id="27" name="Group 406">
              <a:extLst>
                <a:ext uri="{FF2B5EF4-FFF2-40B4-BE49-F238E27FC236}">
                  <a16:creationId xmlns:a16="http://schemas.microsoft.com/office/drawing/2014/main" id="{735A84D7-782E-525A-861D-32466F2B47F5}"/>
                </a:ext>
              </a:extLst>
            </p:cNvPr>
            <p:cNvGrpSpPr>
              <a:grpSpLocks/>
            </p:cNvGrpSpPr>
            <p:nvPr/>
          </p:nvGrpSpPr>
          <p:grpSpPr bwMode="auto">
            <a:xfrm>
              <a:off x="4163" y="3300"/>
              <a:ext cx="3510" cy="2629"/>
              <a:chOff x="4163" y="3300"/>
              <a:chExt cx="3510" cy="2629"/>
            </a:xfrm>
          </p:grpSpPr>
          <p:sp>
            <p:nvSpPr>
              <p:cNvPr id="151" name="Freeform 206">
                <a:extLst>
                  <a:ext uri="{FF2B5EF4-FFF2-40B4-BE49-F238E27FC236}">
                    <a16:creationId xmlns:a16="http://schemas.microsoft.com/office/drawing/2014/main" id="{7855C251-B19F-9204-6630-517DDC95A807}"/>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2" name="Freeform 207">
                <a:extLst>
                  <a:ext uri="{FF2B5EF4-FFF2-40B4-BE49-F238E27FC236}">
                    <a16:creationId xmlns:a16="http://schemas.microsoft.com/office/drawing/2014/main" id="{7AC85A81-2982-02A8-94E9-7C04146C0A21}"/>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3" name="Freeform 208">
                <a:extLst>
                  <a:ext uri="{FF2B5EF4-FFF2-40B4-BE49-F238E27FC236}">
                    <a16:creationId xmlns:a16="http://schemas.microsoft.com/office/drawing/2014/main" id="{0EC9A8BE-DBD9-B66D-6898-B7EE8C1A01BE}"/>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4" name="Freeform 209">
                <a:extLst>
                  <a:ext uri="{FF2B5EF4-FFF2-40B4-BE49-F238E27FC236}">
                    <a16:creationId xmlns:a16="http://schemas.microsoft.com/office/drawing/2014/main" id="{CFBB469B-63AE-8ED0-43A0-00351842B6A1}"/>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5" name="Freeform 210">
                <a:extLst>
                  <a:ext uri="{FF2B5EF4-FFF2-40B4-BE49-F238E27FC236}">
                    <a16:creationId xmlns:a16="http://schemas.microsoft.com/office/drawing/2014/main" id="{74D14673-86AD-1DB0-C03D-16F493B9C473}"/>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6" name="Freeform 211">
                <a:extLst>
                  <a:ext uri="{FF2B5EF4-FFF2-40B4-BE49-F238E27FC236}">
                    <a16:creationId xmlns:a16="http://schemas.microsoft.com/office/drawing/2014/main" id="{9422A065-E629-6EFC-0770-657204960E1E}"/>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7" name="Freeform 212">
                <a:extLst>
                  <a:ext uri="{FF2B5EF4-FFF2-40B4-BE49-F238E27FC236}">
                    <a16:creationId xmlns:a16="http://schemas.microsoft.com/office/drawing/2014/main" id="{81519524-5DC6-0DAF-2C0E-30C06409E6DE}"/>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8" name="Freeform 213">
                <a:extLst>
                  <a:ext uri="{FF2B5EF4-FFF2-40B4-BE49-F238E27FC236}">
                    <a16:creationId xmlns:a16="http://schemas.microsoft.com/office/drawing/2014/main" id="{A7C045FE-15DC-CFC4-E73E-DDF5258AA515}"/>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9" name="Freeform 214">
                <a:extLst>
                  <a:ext uri="{FF2B5EF4-FFF2-40B4-BE49-F238E27FC236}">
                    <a16:creationId xmlns:a16="http://schemas.microsoft.com/office/drawing/2014/main" id="{4E1C9FD5-A1EB-BC38-8A5C-EF3CCC18AACE}"/>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0" name="Freeform 215">
                <a:extLst>
                  <a:ext uri="{FF2B5EF4-FFF2-40B4-BE49-F238E27FC236}">
                    <a16:creationId xmlns:a16="http://schemas.microsoft.com/office/drawing/2014/main" id="{4B5FD08E-4209-DB47-3A6F-D856A4954E9E}"/>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1" name="Freeform 216">
                <a:extLst>
                  <a:ext uri="{FF2B5EF4-FFF2-40B4-BE49-F238E27FC236}">
                    <a16:creationId xmlns:a16="http://schemas.microsoft.com/office/drawing/2014/main" id="{BF62856C-9F1D-8263-8675-C9EB699F097A}"/>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2" name="Freeform 217">
                <a:extLst>
                  <a:ext uri="{FF2B5EF4-FFF2-40B4-BE49-F238E27FC236}">
                    <a16:creationId xmlns:a16="http://schemas.microsoft.com/office/drawing/2014/main" id="{5FFC90ED-9F78-729B-1F49-15E2A7147C8C}"/>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3" name="Freeform 218">
                <a:extLst>
                  <a:ext uri="{FF2B5EF4-FFF2-40B4-BE49-F238E27FC236}">
                    <a16:creationId xmlns:a16="http://schemas.microsoft.com/office/drawing/2014/main" id="{DEEC9F68-6397-BE46-1DE8-B1FA9336E665}"/>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4" name="Freeform 219">
                <a:extLst>
                  <a:ext uri="{FF2B5EF4-FFF2-40B4-BE49-F238E27FC236}">
                    <a16:creationId xmlns:a16="http://schemas.microsoft.com/office/drawing/2014/main" id="{FCA1DDD9-F209-0B74-A380-F17688C7F530}"/>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5" name="Freeform 220">
                <a:extLst>
                  <a:ext uri="{FF2B5EF4-FFF2-40B4-BE49-F238E27FC236}">
                    <a16:creationId xmlns:a16="http://schemas.microsoft.com/office/drawing/2014/main" id="{5FF5AFF9-717B-D536-63D2-C3F0AB67C3FB}"/>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6" name="Freeform 221">
                <a:extLst>
                  <a:ext uri="{FF2B5EF4-FFF2-40B4-BE49-F238E27FC236}">
                    <a16:creationId xmlns:a16="http://schemas.microsoft.com/office/drawing/2014/main" id="{1F877FE0-9DCF-9229-943B-4B0BB5071902}"/>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7" name="Freeform 222">
                <a:extLst>
                  <a:ext uri="{FF2B5EF4-FFF2-40B4-BE49-F238E27FC236}">
                    <a16:creationId xmlns:a16="http://schemas.microsoft.com/office/drawing/2014/main" id="{C0EC05D2-3120-25E4-A560-3E0A6366EDB8}"/>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8" name="Freeform 223">
                <a:extLst>
                  <a:ext uri="{FF2B5EF4-FFF2-40B4-BE49-F238E27FC236}">
                    <a16:creationId xmlns:a16="http://schemas.microsoft.com/office/drawing/2014/main" id="{5FA97B6A-F5BB-4880-194D-8C2769FE9D4E}"/>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69" name="Freeform 224">
                <a:extLst>
                  <a:ext uri="{FF2B5EF4-FFF2-40B4-BE49-F238E27FC236}">
                    <a16:creationId xmlns:a16="http://schemas.microsoft.com/office/drawing/2014/main" id="{D4F3DE0B-7A6B-532A-F4C2-9BCF6570A258}"/>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0" name="Freeform 225">
                <a:extLst>
                  <a:ext uri="{FF2B5EF4-FFF2-40B4-BE49-F238E27FC236}">
                    <a16:creationId xmlns:a16="http://schemas.microsoft.com/office/drawing/2014/main" id="{E6E54506-9A40-A29A-1A34-38AC23F5F84C}"/>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1" name="Freeform 226">
                <a:extLst>
                  <a:ext uri="{FF2B5EF4-FFF2-40B4-BE49-F238E27FC236}">
                    <a16:creationId xmlns:a16="http://schemas.microsoft.com/office/drawing/2014/main" id="{8350D0E9-A472-275D-E2DC-C941AD1E4249}"/>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2" name="Freeform 227">
                <a:extLst>
                  <a:ext uri="{FF2B5EF4-FFF2-40B4-BE49-F238E27FC236}">
                    <a16:creationId xmlns:a16="http://schemas.microsoft.com/office/drawing/2014/main" id="{D4448154-67DA-0474-F0D1-7C255215F6F7}"/>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3" name="Freeform 228">
                <a:extLst>
                  <a:ext uri="{FF2B5EF4-FFF2-40B4-BE49-F238E27FC236}">
                    <a16:creationId xmlns:a16="http://schemas.microsoft.com/office/drawing/2014/main" id="{7E59B6F4-D70D-A05D-F887-66528A6A4167}"/>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4" name="Freeform 229">
                <a:extLst>
                  <a:ext uri="{FF2B5EF4-FFF2-40B4-BE49-F238E27FC236}">
                    <a16:creationId xmlns:a16="http://schemas.microsoft.com/office/drawing/2014/main" id="{523185F4-F328-F4E4-DBA7-FCE6B8402907}"/>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5" name="Freeform 230">
                <a:extLst>
                  <a:ext uri="{FF2B5EF4-FFF2-40B4-BE49-F238E27FC236}">
                    <a16:creationId xmlns:a16="http://schemas.microsoft.com/office/drawing/2014/main" id="{0A43CB6A-0C7F-663A-E67B-E5EC5A06A810}"/>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6" name="Freeform 231">
                <a:extLst>
                  <a:ext uri="{FF2B5EF4-FFF2-40B4-BE49-F238E27FC236}">
                    <a16:creationId xmlns:a16="http://schemas.microsoft.com/office/drawing/2014/main" id="{8E8772D8-DB63-751B-3A63-12F9E3217C07}"/>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7" name="Freeform 232">
                <a:extLst>
                  <a:ext uri="{FF2B5EF4-FFF2-40B4-BE49-F238E27FC236}">
                    <a16:creationId xmlns:a16="http://schemas.microsoft.com/office/drawing/2014/main" id="{AECFFFC7-2B93-0B44-A055-0468D073F2B1}"/>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8" name="Freeform 233">
                <a:extLst>
                  <a:ext uri="{FF2B5EF4-FFF2-40B4-BE49-F238E27FC236}">
                    <a16:creationId xmlns:a16="http://schemas.microsoft.com/office/drawing/2014/main" id="{CFBA6490-72A7-8E97-86EB-AD3637EB7354}"/>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79" name="Freeform 234">
                <a:extLst>
                  <a:ext uri="{FF2B5EF4-FFF2-40B4-BE49-F238E27FC236}">
                    <a16:creationId xmlns:a16="http://schemas.microsoft.com/office/drawing/2014/main" id="{D57E1508-106F-851C-0048-4B51CE2041C5}"/>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0" name="Freeform 235">
                <a:extLst>
                  <a:ext uri="{FF2B5EF4-FFF2-40B4-BE49-F238E27FC236}">
                    <a16:creationId xmlns:a16="http://schemas.microsoft.com/office/drawing/2014/main" id="{1D7D8955-786C-0F45-5422-8F0005B4ECEF}"/>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1" name="Freeform 236">
                <a:extLst>
                  <a:ext uri="{FF2B5EF4-FFF2-40B4-BE49-F238E27FC236}">
                    <a16:creationId xmlns:a16="http://schemas.microsoft.com/office/drawing/2014/main" id="{71B1B191-2234-D44B-B580-2724B4371FD5}"/>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2" name="Freeform 237">
                <a:extLst>
                  <a:ext uri="{FF2B5EF4-FFF2-40B4-BE49-F238E27FC236}">
                    <a16:creationId xmlns:a16="http://schemas.microsoft.com/office/drawing/2014/main" id="{CD6B207E-F46A-F141-F0FF-6F844BF73C9E}"/>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3" name="Freeform 238">
                <a:extLst>
                  <a:ext uri="{FF2B5EF4-FFF2-40B4-BE49-F238E27FC236}">
                    <a16:creationId xmlns:a16="http://schemas.microsoft.com/office/drawing/2014/main" id="{88C18993-D861-1088-8D13-903F75C4E30C}"/>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4" name="Freeform 239">
                <a:extLst>
                  <a:ext uri="{FF2B5EF4-FFF2-40B4-BE49-F238E27FC236}">
                    <a16:creationId xmlns:a16="http://schemas.microsoft.com/office/drawing/2014/main" id="{5B1AF057-CB26-3C7C-43C1-AB818B0342F2}"/>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5" name="Freeform 240">
                <a:extLst>
                  <a:ext uri="{FF2B5EF4-FFF2-40B4-BE49-F238E27FC236}">
                    <a16:creationId xmlns:a16="http://schemas.microsoft.com/office/drawing/2014/main" id="{FD1F1767-A693-324C-A3FD-09A0F15C99C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6" name="Freeform 241">
                <a:extLst>
                  <a:ext uri="{FF2B5EF4-FFF2-40B4-BE49-F238E27FC236}">
                    <a16:creationId xmlns:a16="http://schemas.microsoft.com/office/drawing/2014/main" id="{3BF3BB34-61A9-24A6-D4C4-A2B9CA992488}"/>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7" name="Freeform 242">
                <a:extLst>
                  <a:ext uri="{FF2B5EF4-FFF2-40B4-BE49-F238E27FC236}">
                    <a16:creationId xmlns:a16="http://schemas.microsoft.com/office/drawing/2014/main" id="{B22DD696-3ED8-D18D-2365-33BE5A0FDD23}"/>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8" name="Freeform 243">
                <a:extLst>
                  <a:ext uri="{FF2B5EF4-FFF2-40B4-BE49-F238E27FC236}">
                    <a16:creationId xmlns:a16="http://schemas.microsoft.com/office/drawing/2014/main" id="{A7A7E09A-D2EE-0AA7-DC02-EE4AAFF46411}"/>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89" name="Freeform 244">
                <a:extLst>
                  <a:ext uri="{FF2B5EF4-FFF2-40B4-BE49-F238E27FC236}">
                    <a16:creationId xmlns:a16="http://schemas.microsoft.com/office/drawing/2014/main" id="{C89BC1BB-E216-2DAA-5266-324B7B076CCF}"/>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0" name="Freeform 245">
                <a:extLst>
                  <a:ext uri="{FF2B5EF4-FFF2-40B4-BE49-F238E27FC236}">
                    <a16:creationId xmlns:a16="http://schemas.microsoft.com/office/drawing/2014/main" id="{1BCC3D75-5BEC-4354-DBC3-20659F67BC5B}"/>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1" name="Freeform 246">
                <a:extLst>
                  <a:ext uri="{FF2B5EF4-FFF2-40B4-BE49-F238E27FC236}">
                    <a16:creationId xmlns:a16="http://schemas.microsoft.com/office/drawing/2014/main" id="{FEC190F8-CB63-0E5B-4E52-BECB650FB47B}"/>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2" name="Freeform 247">
                <a:extLst>
                  <a:ext uri="{FF2B5EF4-FFF2-40B4-BE49-F238E27FC236}">
                    <a16:creationId xmlns:a16="http://schemas.microsoft.com/office/drawing/2014/main" id="{34E917B5-732A-0559-3AF0-02EAF2E346C8}"/>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3" name="Freeform 248">
                <a:extLst>
                  <a:ext uri="{FF2B5EF4-FFF2-40B4-BE49-F238E27FC236}">
                    <a16:creationId xmlns:a16="http://schemas.microsoft.com/office/drawing/2014/main" id="{CFBEC1EB-6AA5-1D61-8725-926D9C9463C6}"/>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4" name="Freeform 249">
                <a:extLst>
                  <a:ext uri="{FF2B5EF4-FFF2-40B4-BE49-F238E27FC236}">
                    <a16:creationId xmlns:a16="http://schemas.microsoft.com/office/drawing/2014/main" id="{BD8511D9-C3C9-D978-EE46-47DEE7410694}"/>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5" name="Freeform 250">
                <a:extLst>
                  <a:ext uri="{FF2B5EF4-FFF2-40B4-BE49-F238E27FC236}">
                    <a16:creationId xmlns:a16="http://schemas.microsoft.com/office/drawing/2014/main" id="{BE2915C0-F553-40A1-5DD3-0FF6F2278E4D}"/>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6" name="Freeform 251">
                <a:extLst>
                  <a:ext uri="{FF2B5EF4-FFF2-40B4-BE49-F238E27FC236}">
                    <a16:creationId xmlns:a16="http://schemas.microsoft.com/office/drawing/2014/main" id="{B4485CC2-401F-36AD-ACAF-D79D560C2E38}"/>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7" name="Freeform 252">
                <a:extLst>
                  <a:ext uri="{FF2B5EF4-FFF2-40B4-BE49-F238E27FC236}">
                    <a16:creationId xmlns:a16="http://schemas.microsoft.com/office/drawing/2014/main" id="{218E955B-ACFE-7C0A-FDD6-FED7E899C1AD}"/>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8" name="Freeform 253">
                <a:extLst>
                  <a:ext uri="{FF2B5EF4-FFF2-40B4-BE49-F238E27FC236}">
                    <a16:creationId xmlns:a16="http://schemas.microsoft.com/office/drawing/2014/main" id="{310671C3-975B-A034-13BD-BA81BF0F8CA9}"/>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99" name="Freeform 254">
                <a:extLst>
                  <a:ext uri="{FF2B5EF4-FFF2-40B4-BE49-F238E27FC236}">
                    <a16:creationId xmlns:a16="http://schemas.microsoft.com/office/drawing/2014/main" id="{02996A30-7900-58E3-08A8-275C1E6B4747}"/>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0" name="Freeform 255">
                <a:extLst>
                  <a:ext uri="{FF2B5EF4-FFF2-40B4-BE49-F238E27FC236}">
                    <a16:creationId xmlns:a16="http://schemas.microsoft.com/office/drawing/2014/main" id="{5B2B396F-FD3F-01EB-F729-BFAAB02E5DC8}"/>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1" name="Freeform 256">
                <a:extLst>
                  <a:ext uri="{FF2B5EF4-FFF2-40B4-BE49-F238E27FC236}">
                    <a16:creationId xmlns:a16="http://schemas.microsoft.com/office/drawing/2014/main" id="{A3CF53BA-726D-883C-F89B-1520E4FFB2B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2" name="Freeform 257">
                <a:extLst>
                  <a:ext uri="{FF2B5EF4-FFF2-40B4-BE49-F238E27FC236}">
                    <a16:creationId xmlns:a16="http://schemas.microsoft.com/office/drawing/2014/main" id="{9911AB24-E726-B0AF-608E-EB0CABC32614}"/>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3" name="Freeform 258">
                <a:extLst>
                  <a:ext uri="{FF2B5EF4-FFF2-40B4-BE49-F238E27FC236}">
                    <a16:creationId xmlns:a16="http://schemas.microsoft.com/office/drawing/2014/main" id="{8D74B0CA-15EA-5936-01D8-C814B8D46E19}"/>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4" name="Freeform 259">
                <a:extLst>
                  <a:ext uri="{FF2B5EF4-FFF2-40B4-BE49-F238E27FC236}">
                    <a16:creationId xmlns:a16="http://schemas.microsoft.com/office/drawing/2014/main" id="{FF93451B-198D-97C1-101B-E2F2D2F1059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5" name="Freeform 260">
                <a:extLst>
                  <a:ext uri="{FF2B5EF4-FFF2-40B4-BE49-F238E27FC236}">
                    <a16:creationId xmlns:a16="http://schemas.microsoft.com/office/drawing/2014/main" id="{DAA26EBB-8B22-3958-A225-063F3B08252E}"/>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6" name="Freeform 261">
                <a:extLst>
                  <a:ext uri="{FF2B5EF4-FFF2-40B4-BE49-F238E27FC236}">
                    <a16:creationId xmlns:a16="http://schemas.microsoft.com/office/drawing/2014/main" id="{6B237E3C-4D9E-2543-C66A-B67BBC97E6FF}"/>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7" name="Freeform 262">
                <a:extLst>
                  <a:ext uri="{FF2B5EF4-FFF2-40B4-BE49-F238E27FC236}">
                    <a16:creationId xmlns:a16="http://schemas.microsoft.com/office/drawing/2014/main" id="{8FCFF9EA-1F65-14C9-2AD0-5F03ED12D4AB}"/>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8" name="Freeform 263">
                <a:extLst>
                  <a:ext uri="{FF2B5EF4-FFF2-40B4-BE49-F238E27FC236}">
                    <a16:creationId xmlns:a16="http://schemas.microsoft.com/office/drawing/2014/main" id="{A3999427-A0F9-A2EC-3EA0-F55716C8FD97}"/>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09" name="Freeform 264">
                <a:extLst>
                  <a:ext uri="{FF2B5EF4-FFF2-40B4-BE49-F238E27FC236}">
                    <a16:creationId xmlns:a16="http://schemas.microsoft.com/office/drawing/2014/main" id="{12DDD34B-EADD-4D78-957F-DD1253DE8259}"/>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0" name="Freeform 265">
                <a:extLst>
                  <a:ext uri="{FF2B5EF4-FFF2-40B4-BE49-F238E27FC236}">
                    <a16:creationId xmlns:a16="http://schemas.microsoft.com/office/drawing/2014/main" id="{32D24CE7-FC92-8DDE-E4F8-20C1688050DD}"/>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1" name="Freeform 266">
                <a:extLst>
                  <a:ext uri="{FF2B5EF4-FFF2-40B4-BE49-F238E27FC236}">
                    <a16:creationId xmlns:a16="http://schemas.microsoft.com/office/drawing/2014/main" id="{3AB1BB32-7B25-31B9-8968-B6D7B5A1C342}"/>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2" name="Freeform 267">
                <a:extLst>
                  <a:ext uri="{FF2B5EF4-FFF2-40B4-BE49-F238E27FC236}">
                    <a16:creationId xmlns:a16="http://schemas.microsoft.com/office/drawing/2014/main" id="{78C3F88D-BE7B-25D1-C280-144F96087FEF}"/>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3" name="Freeform 268">
                <a:extLst>
                  <a:ext uri="{FF2B5EF4-FFF2-40B4-BE49-F238E27FC236}">
                    <a16:creationId xmlns:a16="http://schemas.microsoft.com/office/drawing/2014/main" id="{D68F5765-532E-C344-B958-987AEBA19292}"/>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4" name="Freeform 269">
                <a:extLst>
                  <a:ext uri="{FF2B5EF4-FFF2-40B4-BE49-F238E27FC236}">
                    <a16:creationId xmlns:a16="http://schemas.microsoft.com/office/drawing/2014/main" id="{C79AF704-ADCB-236D-EE32-41E60CD8EBF9}"/>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5" name="Freeform 270">
                <a:extLst>
                  <a:ext uri="{FF2B5EF4-FFF2-40B4-BE49-F238E27FC236}">
                    <a16:creationId xmlns:a16="http://schemas.microsoft.com/office/drawing/2014/main" id="{81E78007-A841-B427-BE5F-6F0B1EC851A6}"/>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6" name="Freeform 271">
                <a:extLst>
                  <a:ext uri="{FF2B5EF4-FFF2-40B4-BE49-F238E27FC236}">
                    <a16:creationId xmlns:a16="http://schemas.microsoft.com/office/drawing/2014/main" id="{2C92F434-C437-D7CF-9601-A6C2C602F810}"/>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7" name="Freeform 272">
                <a:extLst>
                  <a:ext uri="{FF2B5EF4-FFF2-40B4-BE49-F238E27FC236}">
                    <a16:creationId xmlns:a16="http://schemas.microsoft.com/office/drawing/2014/main" id="{CA432886-7C81-DC3B-EA74-781CE32D652D}"/>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8" name="Freeform 273">
                <a:extLst>
                  <a:ext uri="{FF2B5EF4-FFF2-40B4-BE49-F238E27FC236}">
                    <a16:creationId xmlns:a16="http://schemas.microsoft.com/office/drawing/2014/main" id="{3DA24ED1-EA31-E573-FC3C-38C0CAA33AAC}"/>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19" name="Freeform 274">
                <a:extLst>
                  <a:ext uri="{FF2B5EF4-FFF2-40B4-BE49-F238E27FC236}">
                    <a16:creationId xmlns:a16="http://schemas.microsoft.com/office/drawing/2014/main" id="{016A8221-93D8-3F73-9118-8C9FF2D2F8A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0" name="Freeform 275">
                <a:extLst>
                  <a:ext uri="{FF2B5EF4-FFF2-40B4-BE49-F238E27FC236}">
                    <a16:creationId xmlns:a16="http://schemas.microsoft.com/office/drawing/2014/main" id="{A99DF0E5-21D5-0D07-D9C9-1316E16AEE62}"/>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1" name="Freeform 276">
                <a:extLst>
                  <a:ext uri="{FF2B5EF4-FFF2-40B4-BE49-F238E27FC236}">
                    <a16:creationId xmlns:a16="http://schemas.microsoft.com/office/drawing/2014/main" id="{09181219-36AC-4F51-8BF5-32ACDB0BDF8F}"/>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2" name="Freeform 277">
                <a:extLst>
                  <a:ext uri="{FF2B5EF4-FFF2-40B4-BE49-F238E27FC236}">
                    <a16:creationId xmlns:a16="http://schemas.microsoft.com/office/drawing/2014/main" id="{8EF4BC37-5430-A6B5-AF6A-2FEE1035116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3" name="Freeform 278">
                <a:extLst>
                  <a:ext uri="{FF2B5EF4-FFF2-40B4-BE49-F238E27FC236}">
                    <a16:creationId xmlns:a16="http://schemas.microsoft.com/office/drawing/2014/main" id="{682BA9CD-9179-06F5-2F0E-056956CD5215}"/>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4" name="Freeform 279">
                <a:extLst>
                  <a:ext uri="{FF2B5EF4-FFF2-40B4-BE49-F238E27FC236}">
                    <a16:creationId xmlns:a16="http://schemas.microsoft.com/office/drawing/2014/main" id="{E0B4EAEB-FE01-BB28-C3B3-9C29BEAF9E42}"/>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5" name="Freeform 280">
                <a:extLst>
                  <a:ext uri="{FF2B5EF4-FFF2-40B4-BE49-F238E27FC236}">
                    <a16:creationId xmlns:a16="http://schemas.microsoft.com/office/drawing/2014/main" id="{2E45FE8C-36A8-2C3A-33C3-B354836C3AB0}"/>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6" name="Freeform 281">
                <a:extLst>
                  <a:ext uri="{FF2B5EF4-FFF2-40B4-BE49-F238E27FC236}">
                    <a16:creationId xmlns:a16="http://schemas.microsoft.com/office/drawing/2014/main" id="{D8C7FD98-A172-957F-1146-430260F31273}"/>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7" name="Freeform 282">
                <a:extLst>
                  <a:ext uri="{FF2B5EF4-FFF2-40B4-BE49-F238E27FC236}">
                    <a16:creationId xmlns:a16="http://schemas.microsoft.com/office/drawing/2014/main" id="{EB5F5588-932E-5B9E-4FB5-13AB270DCF20}"/>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8" name="Freeform 283">
                <a:extLst>
                  <a:ext uri="{FF2B5EF4-FFF2-40B4-BE49-F238E27FC236}">
                    <a16:creationId xmlns:a16="http://schemas.microsoft.com/office/drawing/2014/main" id="{23F0D6CE-0DC6-9254-E8BC-6F4C34680EC7}"/>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29" name="Freeform 284">
                <a:extLst>
                  <a:ext uri="{FF2B5EF4-FFF2-40B4-BE49-F238E27FC236}">
                    <a16:creationId xmlns:a16="http://schemas.microsoft.com/office/drawing/2014/main" id="{02FBF0EB-5D45-E3E8-55D0-58A319AADD9F}"/>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0" name="Freeform 285">
                <a:extLst>
                  <a:ext uri="{FF2B5EF4-FFF2-40B4-BE49-F238E27FC236}">
                    <a16:creationId xmlns:a16="http://schemas.microsoft.com/office/drawing/2014/main" id="{3303779D-6B7A-218F-5A5D-DCE6843A2FB7}"/>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1" name="Freeform 286">
                <a:extLst>
                  <a:ext uri="{FF2B5EF4-FFF2-40B4-BE49-F238E27FC236}">
                    <a16:creationId xmlns:a16="http://schemas.microsoft.com/office/drawing/2014/main" id="{14A56BA6-6D14-A0B2-1D6D-18D1C5115A16}"/>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2" name="Freeform 287">
                <a:extLst>
                  <a:ext uri="{FF2B5EF4-FFF2-40B4-BE49-F238E27FC236}">
                    <a16:creationId xmlns:a16="http://schemas.microsoft.com/office/drawing/2014/main" id="{B97500E5-3F67-0612-3EC1-77D231370CA0}"/>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3" name="Freeform 288">
                <a:extLst>
                  <a:ext uri="{FF2B5EF4-FFF2-40B4-BE49-F238E27FC236}">
                    <a16:creationId xmlns:a16="http://schemas.microsoft.com/office/drawing/2014/main" id="{0D55A051-326F-AC41-41DB-6D1E555A717A}"/>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4" name="Freeform 289">
                <a:extLst>
                  <a:ext uri="{FF2B5EF4-FFF2-40B4-BE49-F238E27FC236}">
                    <a16:creationId xmlns:a16="http://schemas.microsoft.com/office/drawing/2014/main" id="{F8E96957-0481-E6E7-676F-EA432C414BEA}"/>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5" name="Freeform 290">
                <a:extLst>
                  <a:ext uri="{FF2B5EF4-FFF2-40B4-BE49-F238E27FC236}">
                    <a16:creationId xmlns:a16="http://schemas.microsoft.com/office/drawing/2014/main" id="{356102D0-00DB-FC85-7D9E-02EB1016740E}"/>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6" name="Freeform 291">
                <a:extLst>
                  <a:ext uri="{FF2B5EF4-FFF2-40B4-BE49-F238E27FC236}">
                    <a16:creationId xmlns:a16="http://schemas.microsoft.com/office/drawing/2014/main" id="{57C8E11B-A100-D5CD-FB33-91725B9EF91E}"/>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7" name="Freeform 292">
                <a:extLst>
                  <a:ext uri="{FF2B5EF4-FFF2-40B4-BE49-F238E27FC236}">
                    <a16:creationId xmlns:a16="http://schemas.microsoft.com/office/drawing/2014/main" id="{6447B006-DC48-09F6-CF25-932FA7A0D617}"/>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8" name="Freeform 293">
                <a:extLst>
                  <a:ext uri="{FF2B5EF4-FFF2-40B4-BE49-F238E27FC236}">
                    <a16:creationId xmlns:a16="http://schemas.microsoft.com/office/drawing/2014/main" id="{D7744EA0-8662-D7F0-2F22-D793EB98621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39" name="Freeform 294">
                <a:extLst>
                  <a:ext uri="{FF2B5EF4-FFF2-40B4-BE49-F238E27FC236}">
                    <a16:creationId xmlns:a16="http://schemas.microsoft.com/office/drawing/2014/main" id="{51C693AA-4E7B-F2B3-AFD4-3675CDA95B60}"/>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0" name="Freeform 295">
                <a:extLst>
                  <a:ext uri="{FF2B5EF4-FFF2-40B4-BE49-F238E27FC236}">
                    <a16:creationId xmlns:a16="http://schemas.microsoft.com/office/drawing/2014/main" id="{A56ADC45-C691-D60F-5DD9-415329A01DC5}"/>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1" name="Freeform 296">
                <a:extLst>
                  <a:ext uri="{FF2B5EF4-FFF2-40B4-BE49-F238E27FC236}">
                    <a16:creationId xmlns:a16="http://schemas.microsoft.com/office/drawing/2014/main" id="{35F1341B-F5BE-E22D-7B8F-41053FEE17A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2" name="Freeform 297">
                <a:extLst>
                  <a:ext uri="{FF2B5EF4-FFF2-40B4-BE49-F238E27FC236}">
                    <a16:creationId xmlns:a16="http://schemas.microsoft.com/office/drawing/2014/main" id="{AC5A40A8-3797-6E8B-14C4-A9B06E6AAC47}"/>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3" name="Freeform 298">
                <a:extLst>
                  <a:ext uri="{FF2B5EF4-FFF2-40B4-BE49-F238E27FC236}">
                    <a16:creationId xmlns:a16="http://schemas.microsoft.com/office/drawing/2014/main" id="{F4DB9809-7AF0-B07C-C2FE-AC727932A924}"/>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4" name="Freeform 299">
                <a:extLst>
                  <a:ext uri="{FF2B5EF4-FFF2-40B4-BE49-F238E27FC236}">
                    <a16:creationId xmlns:a16="http://schemas.microsoft.com/office/drawing/2014/main" id="{9C938593-FCF5-5A4A-45B4-D04260548A59}"/>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5" name="Freeform 300">
                <a:extLst>
                  <a:ext uri="{FF2B5EF4-FFF2-40B4-BE49-F238E27FC236}">
                    <a16:creationId xmlns:a16="http://schemas.microsoft.com/office/drawing/2014/main" id="{8C9BBF38-BB5E-E633-37A2-A7655921C631}"/>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6" name="Freeform 301">
                <a:extLst>
                  <a:ext uri="{FF2B5EF4-FFF2-40B4-BE49-F238E27FC236}">
                    <a16:creationId xmlns:a16="http://schemas.microsoft.com/office/drawing/2014/main" id="{F359B621-569B-8033-66A0-249174280F7B}"/>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7" name="Freeform 302">
                <a:extLst>
                  <a:ext uri="{FF2B5EF4-FFF2-40B4-BE49-F238E27FC236}">
                    <a16:creationId xmlns:a16="http://schemas.microsoft.com/office/drawing/2014/main" id="{EFE7D8B2-7E55-AECE-CBF4-A5F4B021E358}"/>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8" name="Freeform 303">
                <a:extLst>
                  <a:ext uri="{FF2B5EF4-FFF2-40B4-BE49-F238E27FC236}">
                    <a16:creationId xmlns:a16="http://schemas.microsoft.com/office/drawing/2014/main" id="{EA8CC81A-EBEA-3E4E-C813-B26E20A4EB4E}"/>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49" name="Freeform 304">
                <a:extLst>
                  <a:ext uri="{FF2B5EF4-FFF2-40B4-BE49-F238E27FC236}">
                    <a16:creationId xmlns:a16="http://schemas.microsoft.com/office/drawing/2014/main" id="{AE9E291B-EA82-F37D-409A-AE03570DFF2E}"/>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0" name="Freeform 305">
                <a:extLst>
                  <a:ext uri="{FF2B5EF4-FFF2-40B4-BE49-F238E27FC236}">
                    <a16:creationId xmlns:a16="http://schemas.microsoft.com/office/drawing/2014/main" id="{E8DA26CE-1156-24D8-C02F-BD630D2CCBF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1" name="Freeform 306">
                <a:extLst>
                  <a:ext uri="{FF2B5EF4-FFF2-40B4-BE49-F238E27FC236}">
                    <a16:creationId xmlns:a16="http://schemas.microsoft.com/office/drawing/2014/main" id="{2A749DFB-721B-40A3-7289-14F2660F3181}"/>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2" name="Freeform 307">
                <a:extLst>
                  <a:ext uri="{FF2B5EF4-FFF2-40B4-BE49-F238E27FC236}">
                    <a16:creationId xmlns:a16="http://schemas.microsoft.com/office/drawing/2014/main" id="{FAD32E1D-3FAD-3A3F-51CF-C09C8C116734}"/>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3" name="Freeform 308">
                <a:extLst>
                  <a:ext uri="{FF2B5EF4-FFF2-40B4-BE49-F238E27FC236}">
                    <a16:creationId xmlns:a16="http://schemas.microsoft.com/office/drawing/2014/main" id="{785A01AC-3051-1E81-810C-EDBA6F679A0A}"/>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4" name="Freeform 309">
                <a:extLst>
                  <a:ext uri="{FF2B5EF4-FFF2-40B4-BE49-F238E27FC236}">
                    <a16:creationId xmlns:a16="http://schemas.microsoft.com/office/drawing/2014/main" id="{8B808F7F-A480-3EFC-C4A3-D13266D2F225}"/>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5" name="Freeform 310">
                <a:extLst>
                  <a:ext uri="{FF2B5EF4-FFF2-40B4-BE49-F238E27FC236}">
                    <a16:creationId xmlns:a16="http://schemas.microsoft.com/office/drawing/2014/main" id="{B28905AE-B560-89EF-6CBB-8AF9C6A93CBA}"/>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6" name="Freeform 311">
                <a:extLst>
                  <a:ext uri="{FF2B5EF4-FFF2-40B4-BE49-F238E27FC236}">
                    <a16:creationId xmlns:a16="http://schemas.microsoft.com/office/drawing/2014/main" id="{C0D67235-E026-32AB-6F79-AAFAFA2B2A98}"/>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7" name="Freeform 312">
                <a:extLst>
                  <a:ext uri="{FF2B5EF4-FFF2-40B4-BE49-F238E27FC236}">
                    <a16:creationId xmlns:a16="http://schemas.microsoft.com/office/drawing/2014/main" id="{CABD3D9D-5B94-076A-3C29-64981AF43A50}"/>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8" name="Freeform 313">
                <a:extLst>
                  <a:ext uri="{FF2B5EF4-FFF2-40B4-BE49-F238E27FC236}">
                    <a16:creationId xmlns:a16="http://schemas.microsoft.com/office/drawing/2014/main" id="{8EEDF68D-1540-7000-A006-53786C6C6068}"/>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59" name="Freeform 314">
                <a:extLst>
                  <a:ext uri="{FF2B5EF4-FFF2-40B4-BE49-F238E27FC236}">
                    <a16:creationId xmlns:a16="http://schemas.microsoft.com/office/drawing/2014/main" id="{3E1225A4-1090-B7D0-B4D9-37DA61FF701D}"/>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0" name="Freeform 315">
                <a:extLst>
                  <a:ext uri="{FF2B5EF4-FFF2-40B4-BE49-F238E27FC236}">
                    <a16:creationId xmlns:a16="http://schemas.microsoft.com/office/drawing/2014/main" id="{18FCE403-0C8F-BD9F-8DB9-54D179A6E1B1}"/>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1" name="Freeform 316">
                <a:extLst>
                  <a:ext uri="{FF2B5EF4-FFF2-40B4-BE49-F238E27FC236}">
                    <a16:creationId xmlns:a16="http://schemas.microsoft.com/office/drawing/2014/main" id="{CA4599B7-ECBC-BD71-E2A3-B2323B9B2503}"/>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2" name="Freeform 317">
                <a:extLst>
                  <a:ext uri="{FF2B5EF4-FFF2-40B4-BE49-F238E27FC236}">
                    <a16:creationId xmlns:a16="http://schemas.microsoft.com/office/drawing/2014/main" id="{D815677B-E586-3E96-344B-01D3D6542057}"/>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3" name="Freeform 318">
                <a:extLst>
                  <a:ext uri="{FF2B5EF4-FFF2-40B4-BE49-F238E27FC236}">
                    <a16:creationId xmlns:a16="http://schemas.microsoft.com/office/drawing/2014/main" id="{53EDD12C-4A61-7AD3-2BF9-BF0A74B85FA3}"/>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4" name="Freeform 319">
                <a:extLst>
                  <a:ext uri="{FF2B5EF4-FFF2-40B4-BE49-F238E27FC236}">
                    <a16:creationId xmlns:a16="http://schemas.microsoft.com/office/drawing/2014/main" id="{0C9D5143-299C-5D97-634C-32885AF92B9F}"/>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5" name="Freeform 320">
                <a:extLst>
                  <a:ext uri="{FF2B5EF4-FFF2-40B4-BE49-F238E27FC236}">
                    <a16:creationId xmlns:a16="http://schemas.microsoft.com/office/drawing/2014/main" id="{752C90DA-542F-3215-2342-58F494C6CC07}"/>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6" name="Freeform 321">
                <a:extLst>
                  <a:ext uri="{FF2B5EF4-FFF2-40B4-BE49-F238E27FC236}">
                    <a16:creationId xmlns:a16="http://schemas.microsoft.com/office/drawing/2014/main" id="{DCE88918-9E3C-80A2-E12D-78F4E83C72E6}"/>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7" name="Freeform 322">
                <a:extLst>
                  <a:ext uri="{FF2B5EF4-FFF2-40B4-BE49-F238E27FC236}">
                    <a16:creationId xmlns:a16="http://schemas.microsoft.com/office/drawing/2014/main" id="{9F10E4EE-C135-0848-6A0C-99CD18094EA0}"/>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8" name="Freeform 323">
                <a:extLst>
                  <a:ext uri="{FF2B5EF4-FFF2-40B4-BE49-F238E27FC236}">
                    <a16:creationId xmlns:a16="http://schemas.microsoft.com/office/drawing/2014/main" id="{7FECE830-81AC-6D04-FC5D-118A79C6CC8E}"/>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69" name="Freeform 324">
                <a:extLst>
                  <a:ext uri="{FF2B5EF4-FFF2-40B4-BE49-F238E27FC236}">
                    <a16:creationId xmlns:a16="http://schemas.microsoft.com/office/drawing/2014/main" id="{914BDD1A-888E-7CA8-2CF1-C80E3720AE0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0" name="Freeform 325">
                <a:extLst>
                  <a:ext uri="{FF2B5EF4-FFF2-40B4-BE49-F238E27FC236}">
                    <a16:creationId xmlns:a16="http://schemas.microsoft.com/office/drawing/2014/main" id="{A97524C8-4C17-CBF4-0D0A-11A63BDC19BF}"/>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1" name="Freeform 326">
                <a:extLst>
                  <a:ext uri="{FF2B5EF4-FFF2-40B4-BE49-F238E27FC236}">
                    <a16:creationId xmlns:a16="http://schemas.microsoft.com/office/drawing/2014/main" id="{1C7CAE8F-5F2C-A0FE-2FEA-C12B169FFF35}"/>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2" name="Freeform 327">
                <a:extLst>
                  <a:ext uri="{FF2B5EF4-FFF2-40B4-BE49-F238E27FC236}">
                    <a16:creationId xmlns:a16="http://schemas.microsoft.com/office/drawing/2014/main" id="{8BDD9817-AAB6-D7A4-5209-46C8BCC7CB03}"/>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3" name="Freeform 328">
                <a:extLst>
                  <a:ext uri="{FF2B5EF4-FFF2-40B4-BE49-F238E27FC236}">
                    <a16:creationId xmlns:a16="http://schemas.microsoft.com/office/drawing/2014/main" id="{83757DBB-4DF1-5DAB-2546-EDD240621ED3}"/>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4" name="Freeform 329">
                <a:extLst>
                  <a:ext uri="{FF2B5EF4-FFF2-40B4-BE49-F238E27FC236}">
                    <a16:creationId xmlns:a16="http://schemas.microsoft.com/office/drawing/2014/main" id="{A68327BC-3DC8-89A0-FD27-E4692868BD26}"/>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5" name="Freeform 330">
                <a:extLst>
                  <a:ext uri="{FF2B5EF4-FFF2-40B4-BE49-F238E27FC236}">
                    <a16:creationId xmlns:a16="http://schemas.microsoft.com/office/drawing/2014/main" id="{981FA920-8E0D-2299-CF0D-D9E2E05E6317}"/>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6" name="Freeform 331">
                <a:extLst>
                  <a:ext uri="{FF2B5EF4-FFF2-40B4-BE49-F238E27FC236}">
                    <a16:creationId xmlns:a16="http://schemas.microsoft.com/office/drawing/2014/main" id="{1DB4AF98-46F6-4771-3C5C-C60584D878C6}"/>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7" name="Freeform 332">
                <a:extLst>
                  <a:ext uri="{FF2B5EF4-FFF2-40B4-BE49-F238E27FC236}">
                    <a16:creationId xmlns:a16="http://schemas.microsoft.com/office/drawing/2014/main" id="{E11F097A-E0CF-AC44-27A9-6BB7A9C6C775}"/>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8" name="Freeform 333">
                <a:extLst>
                  <a:ext uri="{FF2B5EF4-FFF2-40B4-BE49-F238E27FC236}">
                    <a16:creationId xmlns:a16="http://schemas.microsoft.com/office/drawing/2014/main" id="{E23AF983-06E0-E71D-E164-45F53C86335F}"/>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79" name="Freeform 334">
                <a:extLst>
                  <a:ext uri="{FF2B5EF4-FFF2-40B4-BE49-F238E27FC236}">
                    <a16:creationId xmlns:a16="http://schemas.microsoft.com/office/drawing/2014/main" id="{B48B3299-D4D4-0E35-CC5A-39A328C2BF3B}"/>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0" name="Freeform 335">
                <a:extLst>
                  <a:ext uri="{FF2B5EF4-FFF2-40B4-BE49-F238E27FC236}">
                    <a16:creationId xmlns:a16="http://schemas.microsoft.com/office/drawing/2014/main" id="{24551C42-6D68-9FC4-FEA9-D3BB62158E99}"/>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1" name="Freeform 336">
                <a:extLst>
                  <a:ext uri="{FF2B5EF4-FFF2-40B4-BE49-F238E27FC236}">
                    <a16:creationId xmlns:a16="http://schemas.microsoft.com/office/drawing/2014/main" id="{ADED45F8-CAB9-4FF2-8208-D5AFA26D3C12}"/>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2" name="Freeform 337">
                <a:extLst>
                  <a:ext uri="{FF2B5EF4-FFF2-40B4-BE49-F238E27FC236}">
                    <a16:creationId xmlns:a16="http://schemas.microsoft.com/office/drawing/2014/main" id="{0549A235-22B8-6647-25D1-D49B6DC156FA}"/>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3" name="Freeform 338">
                <a:extLst>
                  <a:ext uri="{FF2B5EF4-FFF2-40B4-BE49-F238E27FC236}">
                    <a16:creationId xmlns:a16="http://schemas.microsoft.com/office/drawing/2014/main" id="{C20374B3-B168-0B0B-E7A6-6C67F2D75D36}"/>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4" name="Freeform 339">
                <a:extLst>
                  <a:ext uri="{FF2B5EF4-FFF2-40B4-BE49-F238E27FC236}">
                    <a16:creationId xmlns:a16="http://schemas.microsoft.com/office/drawing/2014/main" id="{D1986F1F-23CB-7849-52DE-349395A0DF91}"/>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5" name="Freeform 340">
                <a:extLst>
                  <a:ext uri="{FF2B5EF4-FFF2-40B4-BE49-F238E27FC236}">
                    <a16:creationId xmlns:a16="http://schemas.microsoft.com/office/drawing/2014/main" id="{3AF875B1-9F0B-1EA7-1AB9-DA8EBEEB4646}"/>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6" name="Freeform 341">
                <a:extLst>
                  <a:ext uri="{FF2B5EF4-FFF2-40B4-BE49-F238E27FC236}">
                    <a16:creationId xmlns:a16="http://schemas.microsoft.com/office/drawing/2014/main" id="{73A9BE1A-E825-458A-5B43-E2B1754DFB00}"/>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7" name="Freeform 342">
                <a:extLst>
                  <a:ext uri="{FF2B5EF4-FFF2-40B4-BE49-F238E27FC236}">
                    <a16:creationId xmlns:a16="http://schemas.microsoft.com/office/drawing/2014/main" id="{5A6648D0-103E-4BF6-C95B-F6087C2FE89E}"/>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8" name="Freeform 343">
                <a:extLst>
                  <a:ext uri="{FF2B5EF4-FFF2-40B4-BE49-F238E27FC236}">
                    <a16:creationId xmlns:a16="http://schemas.microsoft.com/office/drawing/2014/main" id="{00DD879C-D24E-55D2-C6BB-B0F5E5332CA5}"/>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89" name="Freeform 344">
                <a:extLst>
                  <a:ext uri="{FF2B5EF4-FFF2-40B4-BE49-F238E27FC236}">
                    <a16:creationId xmlns:a16="http://schemas.microsoft.com/office/drawing/2014/main" id="{72BBA2A0-2C7C-6D67-12E8-25CA6F6FAC2A}"/>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0" name="Freeform 345">
                <a:extLst>
                  <a:ext uri="{FF2B5EF4-FFF2-40B4-BE49-F238E27FC236}">
                    <a16:creationId xmlns:a16="http://schemas.microsoft.com/office/drawing/2014/main" id="{CFE0FB80-DF36-84A0-9879-F941222981AA}"/>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1" name="Freeform 346">
                <a:extLst>
                  <a:ext uri="{FF2B5EF4-FFF2-40B4-BE49-F238E27FC236}">
                    <a16:creationId xmlns:a16="http://schemas.microsoft.com/office/drawing/2014/main" id="{BD453389-B0DD-D3C1-A3E7-8AB19769EA3E}"/>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2" name="Freeform 347">
                <a:extLst>
                  <a:ext uri="{FF2B5EF4-FFF2-40B4-BE49-F238E27FC236}">
                    <a16:creationId xmlns:a16="http://schemas.microsoft.com/office/drawing/2014/main" id="{7E6541A1-CF10-3146-AE51-D7EAF5309F9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3" name="Freeform 348">
                <a:extLst>
                  <a:ext uri="{FF2B5EF4-FFF2-40B4-BE49-F238E27FC236}">
                    <a16:creationId xmlns:a16="http://schemas.microsoft.com/office/drawing/2014/main" id="{FF154913-0295-F9E3-394F-B2B7E8C32BEF}"/>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4" name="Freeform 349">
                <a:extLst>
                  <a:ext uri="{FF2B5EF4-FFF2-40B4-BE49-F238E27FC236}">
                    <a16:creationId xmlns:a16="http://schemas.microsoft.com/office/drawing/2014/main" id="{E4A8B0E0-0B8C-1076-D6CA-0436D96F4C74}"/>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5" name="Freeform 350">
                <a:extLst>
                  <a:ext uri="{FF2B5EF4-FFF2-40B4-BE49-F238E27FC236}">
                    <a16:creationId xmlns:a16="http://schemas.microsoft.com/office/drawing/2014/main" id="{DB442DD8-A33F-5B89-5697-1BD5170B2DEC}"/>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6" name="Freeform 351">
                <a:extLst>
                  <a:ext uri="{FF2B5EF4-FFF2-40B4-BE49-F238E27FC236}">
                    <a16:creationId xmlns:a16="http://schemas.microsoft.com/office/drawing/2014/main" id="{1385AF06-A72B-D48B-7155-4AE5D3BBFAE4}"/>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7" name="Freeform 352">
                <a:extLst>
                  <a:ext uri="{FF2B5EF4-FFF2-40B4-BE49-F238E27FC236}">
                    <a16:creationId xmlns:a16="http://schemas.microsoft.com/office/drawing/2014/main" id="{D47BF489-9049-52D9-3655-7C95FAEE2F3D}"/>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8" name="Freeform 353">
                <a:extLst>
                  <a:ext uri="{FF2B5EF4-FFF2-40B4-BE49-F238E27FC236}">
                    <a16:creationId xmlns:a16="http://schemas.microsoft.com/office/drawing/2014/main" id="{A1CB309E-6F5E-5A7C-6189-1554726A69A3}"/>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9" name="Freeform 354">
                <a:extLst>
                  <a:ext uri="{FF2B5EF4-FFF2-40B4-BE49-F238E27FC236}">
                    <a16:creationId xmlns:a16="http://schemas.microsoft.com/office/drawing/2014/main" id="{301277D5-EE72-CE6A-E433-267EB4A5EEEF}"/>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0" name="Freeform 355">
                <a:extLst>
                  <a:ext uri="{FF2B5EF4-FFF2-40B4-BE49-F238E27FC236}">
                    <a16:creationId xmlns:a16="http://schemas.microsoft.com/office/drawing/2014/main" id="{3CD204EC-98AE-4C63-378F-97570EC3EDC1}"/>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1" name="Freeform 356">
                <a:extLst>
                  <a:ext uri="{FF2B5EF4-FFF2-40B4-BE49-F238E27FC236}">
                    <a16:creationId xmlns:a16="http://schemas.microsoft.com/office/drawing/2014/main" id="{803742A3-F8A3-9E5A-50A1-884D2D9CF88C}"/>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2" name="Freeform 357">
                <a:extLst>
                  <a:ext uri="{FF2B5EF4-FFF2-40B4-BE49-F238E27FC236}">
                    <a16:creationId xmlns:a16="http://schemas.microsoft.com/office/drawing/2014/main" id="{5285F6E1-488D-290D-2772-BCE6BD7B5328}"/>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3" name="Freeform 358">
                <a:extLst>
                  <a:ext uri="{FF2B5EF4-FFF2-40B4-BE49-F238E27FC236}">
                    <a16:creationId xmlns:a16="http://schemas.microsoft.com/office/drawing/2014/main" id="{D163146B-3B54-A1BB-BB61-AA1D66912652}"/>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4" name="Freeform 359">
                <a:extLst>
                  <a:ext uri="{FF2B5EF4-FFF2-40B4-BE49-F238E27FC236}">
                    <a16:creationId xmlns:a16="http://schemas.microsoft.com/office/drawing/2014/main" id="{6D0E9E22-2BC9-A5E0-B85C-9CBD61D748C5}"/>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5" name="Freeform 360">
                <a:extLst>
                  <a:ext uri="{FF2B5EF4-FFF2-40B4-BE49-F238E27FC236}">
                    <a16:creationId xmlns:a16="http://schemas.microsoft.com/office/drawing/2014/main" id="{A4669D56-DBF7-0E9F-5B1E-EC64F3E558C2}"/>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6" name="Freeform 361">
                <a:extLst>
                  <a:ext uri="{FF2B5EF4-FFF2-40B4-BE49-F238E27FC236}">
                    <a16:creationId xmlns:a16="http://schemas.microsoft.com/office/drawing/2014/main" id="{995B798C-C648-B73B-C31F-BA7642843A0F}"/>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7" name="Freeform 362">
                <a:extLst>
                  <a:ext uri="{FF2B5EF4-FFF2-40B4-BE49-F238E27FC236}">
                    <a16:creationId xmlns:a16="http://schemas.microsoft.com/office/drawing/2014/main" id="{471E4336-6438-B233-5077-6B1F3FD9F3E9}"/>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8" name="Freeform 363">
                <a:extLst>
                  <a:ext uri="{FF2B5EF4-FFF2-40B4-BE49-F238E27FC236}">
                    <a16:creationId xmlns:a16="http://schemas.microsoft.com/office/drawing/2014/main" id="{5F3E9A77-13AE-9988-B0F3-96FAF17F835D}"/>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9" name="Freeform 364">
                <a:extLst>
                  <a:ext uri="{FF2B5EF4-FFF2-40B4-BE49-F238E27FC236}">
                    <a16:creationId xmlns:a16="http://schemas.microsoft.com/office/drawing/2014/main" id="{70AEDE62-A07D-176D-FE7B-A94A24F0BF90}"/>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0" name="Freeform 365">
                <a:extLst>
                  <a:ext uri="{FF2B5EF4-FFF2-40B4-BE49-F238E27FC236}">
                    <a16:creationId xmlns:a16="http://schemas.microsoft.com/office/drawing/2014/main" id="{50E5368B-BF33-EC52-CFA0-15306FF24D1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1" name="Freeform 366">
                <a:extLst>
                  <a:ext uri="{FF2B5EF4-FFF2-40B4-BE49-F238E27FC236}">
                    <a16:creationId xmlns:a16="http://schemas.microsoft.com/office/drawing/2014/main" id="{6491C11E-D305-D665-EF5E-F1B4F7E40BDA}"/>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2" name="Freeform 367">
                <a:extLst>
                  <a:ext uri="{FF2B5EF4-FFF2-40B4-BE49-F238E27FC236}">
                    <a16:creationId xmlns:a16="http://schemas.microsoft.com/office/drawing/2014/main" id="{E58E393D-56B4-8452-756A-8356BA48527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3" name="Freeform 368">
                <a:extLst>
                  <a:ext uri="{FF2B5EF4-FFF2-40B4-BE49-F238E27FC236}">
                    <a16:creationId xmlns:a16="http://schemas.microsoft.com/office/drawing/2014/main" id="{6B9A609E-0363-33C6-BE9B-81EA4B8EF6D2}"/>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4" name="Freeform 369">
                <a:extLst>
                  <a:ext uri="{FF2B5EF4-FFF2-40B4-BE49-F238E27FC236}">
                    <a16:creationId xmlns:a16="http://schemas.microsoft.com/office/drawing/2014/main" id="{CD5815DF-E15D-208A-1F7B-712D2BC7278B}"/>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5" name="Freeform 370">
                <a:extLst>
                  <a:ext uri="{FF2B5EF4-FFF2-40B4-BE49-F238E27FC236}">
                    <a16:creationId xmlns:a16="http://schemas.microsoft.com/office/drawing/2014/main" id="{67BACAC3-FA6B-37DE-0C1A-FE4684323011}"/>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6" name="Freeform 371">
                <a:extLst>
                  <a:ext uri="{FF2B5EF4-FFF2-40B4-BE49-F238E27FC236}">
                    <a16:creationId xmlns:a16="http://schemas.microsoft.com/office/drawing/2014/main" id="{344AFEB6-B8FA-9CBF-DA22-3407C0E7F9D6}"/>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7" name="Freeform 372">
                <a:extLst>
                  <a:ext uri="{FF2B5EF4-FFF2-40B4-BE49-F238E27FC236}">
                    <a16:creationId xmlns:a16="http://schemas.microsoft.com/office/drawing/2014/main" id="{35E0C2EC-A50A-E3A8-D5E5-81C4AEEAEECA}"/>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8" name="Freeform 373">
                <a:extLst>
                  <a:ext uri="{FF2B5EF4-FFF2-40B4-BE49-F238E27FC236}">
                    <a16:creationId xmlns:a16="http://schemas.microsoft.com/office/drawing/2014/main" id="{8D5A0D0C-0000-6422-AC27-3E7820E4CEFC}"/>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9" name="Freeform 374">
                <a:extLst>
                  <a:ext uri="{FF2B5EF4-FFF2-40B4-BE49-F238E27FC236}">
                    <a16:creationId xmlns:a16="http://schemas.microsoft.com/office/drawing/2014/main" id="{8169CE93-329F-DC06-5003-C28AB10BEA34}"/>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0" name="Freeform 375">
                <a:extLst>
                  <a:ext uri="{FF2B5EF4-FFF2-40B4-BE49-F238E27FC236}">
                    <a16:creationId xmlns:a16="http://schemas.microsoft.com/office/drawing/2014/main" id="{B957235E-19BD-5C39-6F87-DE3A111DC8C4}"/>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1" name="Freeform 376">
                <a:extLst>
                  <a:ext uri="{FF2B5EF4-FFF2-40B4-BE49-F238E27FC236}">
                    <a16:creationId xmlns:a16="http://schemas.microsoft.com/office/drawing/2014/main" id="{104F0896-F15D-10C8-A0D0-80416C50DD82}"/>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2" name="Freeform 377">
                <a:extLst>
                  <a:ext uri="{FF2B5EF4-FFF2-40B4-BE49-F238E27FC236}">
                    <a16:creationId xmlns:a16="http://schemas.microsoft.com/office/drawing/2014/main" id="{5A4B847C-A80B-A14C-7F73-49065F62E7BF}"/>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3" name="Freeform 378">
                <a:extLst>
                  <a:ext uri="{FF2B5EF4-FFF2-40B4-BE49-F238E27FC236}">
                    <a16:creationId xmlns:a16="http://schemas.microsoft.com/office/drawing/2014/main" id="{74F1CEDE-9A80-A77C-727F-4ADC269EAF0D}"/>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4" name="Freeform 379">
                <a:extLst>
                  <a:ext uri="{FF2B5EF4-FFF2-40B4-BE49-F238E27FC236}">
                    <a16:creationId xmlns:a16="http://schemas.microsoft.com/office/drawing/2014/main" id="{B96957F4-1A01-DE37-8E1C-7820A6A37BCE}"/>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5" name="Freeform 380">
                <a:extLst>
                  <a:ext uri="{FF2B5EF4-FFF2-40B4-BE49-F238E27FC236}">
                    <a16:creationId xmlns:a16="http://schemas.microsoft.com/office/drawing/2014/main" id="{8017C174-9AEC-84A1-909D-21D63E253FA5}"/>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6" name="Freeform 381">
                <a:extLst>
                  <a:ext uri="{FF2B5EF4-FFF2-40B4-BE49-F238E27FC236}">
                    <a16:creationId xmlns:a16="http://schemas.microsoft.com/office/drawing/2014/main" id="{CBCA6949-CC32-51BB-7887-CC70D2DC9260}"/>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7" name="Freeform 382">
                <a:extLst>
                  <a:ext uri="{FF2B5EF4-FFF2-40B4-BE49-F238E27FC236}">
                    <a16:creationId xmlns:a16="http://schemas.microsoft.com/office/drawing/2014/main" id="{7D162183-B951-F4A1-60A6-8C1D96568F49}"/>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8" name="Freeform 383">
                <a:extLst>
                  <a:ext uri="{FF2B5EF4-FFF2-40B4-BE49-F238E27FC236}">
                    <a16:creationId xmlns:a16="http://schemas.microsoft.com/office/drawing/2014/main" id="{292AE9EC-DC95-89ED-A8D0-E55EFD8CDBDA}"/>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9" name="Freeform 384">
                <a:extLst>
                  <a:ext uri="{FF2B5EF4-FFF2-40B4-BE49-F238E27FC236}">
                    <a16:creationId xmlns:a16="http://schemas.microsoft.com/office/drawing/2014/main" id="{CA4FD85E-1021-A3F9-298A-84C424A79412}"/>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0" name="Freeform 385">
                <a:extLst>
                  <a:ext uri="{FF2B5EF4-FFF2-40B4-BE49-F238E27FC236}">
                    <a16:creationId xmlns:a16="http://schemas.microsoft.com/office/drawing/2014/main" id="{E36EE890-7F62-26A5-6EAA-F2CB670EEC15}"/>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1" name="Freeform 386">
                <a:extLst>
                  <a:ext uri="{FF2B5EF4-FFF2-40B4-BE49-F238E27FC236}">
                    <a16:creationId xmlns:a16="http://schemas.microsoft.com/office/drawing/2014/main" id="{C9BA2E77-FD9A-129E-5E4A-D5574B01BE8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2" name="Freeform 387">
                <a:extLst>
                  <a:ext uri="{FF2B5EF4-FFF2-40B4-BE49-F238E27FC236}">
                    <a16:creationId xmlns:a16="http://schemas.microsoft.com/office/drawing/2014/main" id="{2F022B3C-4D14-37ED-7DCA-5B0ADCCF5FFC}"/>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3" name="Freeform 388">
                <a:extLst>
                  <a:ext uri="{FF2B5EF4-FFF2-40B4-BE49-F238E27FC236}">
                    <a16:creationId xmlns:a16="http://schemas.microsoft.com/office/drawing/2014/main" id="{2452E3E1-5AE8-F7BE-DEB1-C9FEA21F30B4}"/>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4" name="Freeform 389">
                <a:extLst>
                  <a:ext uri="{FF2B5EF4-FFF2-40B4-BE49-F238E27FC236}">
                    <a16:creationId xmlns:a16="http://schemas.microsoft.com/office/drawing/2014/main" id="{EB227647-4125-97AA-C179-8313900625B7}"/>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5" name="Freeform 390">
                <a:extLst>
                  <a:ext uri="{FF2B5EF4-FFF2-40B4-BE49-F238E27FC236}">
                    <a16:creationId xmlns:a16="http://schemas.microsoft.com/office/drawing/2014/main" id="{9AE16EFA-BA1D-A43C-7E63-718CAFF060C7}"/>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6" name="Freeform 391">
                <a:extLst>
                  <a:ext uri="{FF2B5EF4-FFF2-40B4-BE49-F238E27FC236}">
                    <a16:creationId xmlns:a16="http://schemas.microsoft.com/office/drawing/2014/main" id="{8B071A48-D45D-0764-E852-C94906044E3B}"/>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7" name="Freeform 392">
                <a:extLst>
                  <a:ext uri="{FF2B5EF4-FFF2-40B4-BE49-F238E27FC236}">
                    <a16:creationId xmlns:a16="http://schemas.microsoft.com/office/drawing/2014/main" id="{A801FEA7-C7A9-E598-60C2-DE058C4305F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8" name="Freeform 393">
                <a:extLst>
                  <a:ext uri="{FF2B5EF4-FFF2-40B4-BE49-F238E27FC236}">
                    <a16:creationId xmlns:a16="http://schemas.microsoft.com/office/drawing/2014/main" id="{C1005527-7B28-5DEE-3311-D04CF4F6DBCD}"/>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9" name="Freeform 394">
                <a:extLst>
                  <a:ext uri="{FF2B5EF4-FFF2-40B4-BE49-F238E27FC236}">
                    <a16:creationId xmlns:a16="http://schemas.microsoft.com/office/drawing/2014/main" id="{804ED786-996F-A6FF-F466-164C472945AE}"/>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0" name="Freeform 395">
                <a:extLst>
                  <a:ext uri="{FF2B5EF4-FFF2-40B4-BE49-F238E27FC236}">
                    <a16:creationId xmlns:a16="http://schemas.microsoft.com/office/drawing/2014/main" id="{A93D3254-E2DB-1AB3-8B03-017CC772EE50}"/>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1" name="Freeform 396">
                <a:extLst>
                  <a:ext uri="{FF2B5EF4-FFF2-40B4-BE49-F238E27FC236}">
                    <a16:creationId xmlns:a16="http://schemas.microsoft.com/office/drawing/2014/main" id="{9A083842-C90D-04C5-80ED-4AA3717FAEC5}"/>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2" name="Freeform 397">
                <a:extLst>
                  <a:ext uri="{FF2B5EF4-FFF2-40B4-BE49-F238E27FC236}">
                    <a16:creationId xmlns:a16="http://schemas.microsoft.com/office/drawing/2014/main" id="{076AAD15-3385-CF68-0B58-9552CDA68DB7}"/>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3" name="Freeform 398">
                <a:extLst>
                  <a:ext uri="{FF2B5EF4-FFF2-40B4-BE49-F238E27FC236}">
                    <a16:creationId xmlns:a16="http://schemas.microsoft.com/office/drawing/2014/main" id="{7B9DA9BD-3CFC-9580-6AB5-8B882020138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4" name="Freeform 399">
                <a:extLst>
                  <a:ext uri="{FF2B5EF4-FFF2-40B4-BE49-F238E27FC236}">
                    <a16:creationId xmlns:a16="http://schemas.microsoft.com/office/drawing/2014/main" id="{B8FC3920-4DE6-1D6D-23BE-36616B3B2A74}"/>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5" name="Freeform 400">
                <a:extLst>
                  <a:ext uri="{FF2B5EF4-FFF2-40B4-BE49-F238E27FC236}">
                    <a16:creationId xmlns:a16="http://schemas.microsoft.com/office/drawing/2014/main" id="{A4DCF355-41CE-9593-D19C-D6BB26F6DBDA}"/>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6" name="Freeform 401">
                <a:extLst>
                  <a:ext uri="{FF2B5EF4-FFF2-40B4-BE49-F238E27FC236}">
                    <a16:creationId xmlns:a16="http://schemas.microsoft.com/office/drawing/2014/main" id="{00264C9A-0BF1-3772-15CC-A3981029E52C}"/>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7" name="Freeform 402">
                <a:extLst>
                  <a:ext uri="{FF2B5EF4-FFF2-40B4-BE49-F238E27FC236}">
                    <a16:creationId xmlns:a16="http://schemas.microsoft.com/office/drawing/2014/main" id="{ECFFDB3D-FE82-4780-F05C-D0405FAF21EA}"/>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8" name="Freeform 403">
                <a:extLst>
                  <a:ext uri="{FF2B5EF4-FFF2-40B4-BE49-F238E27FC236}">
                    <a16:creationId xmlns:a16="http://schemas.microsoft.com/office/drawing/2014/main" id="{06EDDF47-5B69-D97C-DBB1-7EC0D0DE35F7}"/>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9" name="Freeform 404">
                <a:extLst>
                  <a:ext uri="{FF2B5EF4-FFF2-40B4-BE49-F238E27FC236}">
                    <a16:creationId xmlns:a16="http://schemas.microsoft.com/office/drawing/2014/main" id="{BD0EE21F-FCAE-F073-7835-E82AFDBECE8F}"/>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0" name="Freeform 405">
                <a:extLst>
                  <a:ext uri="{FF2B5EF4-FFF2-40B4-BE49-F238E27FC236}">
                    <a16:creationId xmlns:a16="http://schemas.microsoft.com/office/drawing/2014/main" id="{50174370-F019-8E18-C2ED-626BC70B67EC}"/>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28" name="Freeform 407">
              <a:extLst>
                <a:ext uri="{FF2B5EF4-FFF2-40B4-BE49-F238E27FC236}">
                  <a16:creationId xmlns:a16="http://schemas.microsoft.com/office/drawing/2014/main" id="{696F23A9-8C93-BC04-B5C6-42B1CAF86639}"/>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29" name="Freeform 408">
              <a:extLst>
                <a:ext uri="{FF2B5EF4-FFF2-40B4-BE49-F238E27FC236}">
                  <a16:creationId xmlns:a16="http://schemas.microsoft.com/office/drawing/2014/main" id="{2EA30CD4-204C-3BC0-F03E-E32922A3EB21}"/>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0" name="Freeform 409">
              <a:extLst>
                <a:ext uri="{FF2B5EF4-FFF2-40B4-BE49-F238E27FC236}">
                  <a16:creationId xmlns:a16="http://schemas.microsoft.com/office/drawing/2014/main" id="{F0563071-DABA-39D6-4591-2137C4AD4AD9}"/>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1" name="Freeform 410">
              <a:extLst>
                <a:ext uri="{FF2B5EF4-FFF2-40B4-BE49-F238E27FC236}">
                  <a16:creationId xmlns:a16="http://schemas.microsoft.com/office/drawing/2014/main" id="{7165EC13-62DF-F568-0EC3-9FE9A8B1A3F0}"/>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2" name="Freeform 411">
              <a:extLst>
                <a:ext uri="{FF2B5EF4-FFF2-40B4-BE49-F238E27FC236}">
                  <a16:creationId xmlns:a16="http://schemas.microsoft.com/office/drawing/2014/main" id="{43E8CE40-3595-579D-C007-52D1184B565D}"/>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3" name="Freeform 412">
              <a:extLst>
                <a:ext uri="{FF2B5EF4-FFF2-40B4-BE49-F238E27FC236}">
                  <a16:creationId xmlns:a16="http://schemas.microsoft.com/office/drawing/2014/main" id="{820D908B-DE9D-6A4A-C422-A3AD324B123C}"/>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4" name="Freeform 413">
              <a:extLst>
                <a:ext uri="{FF2B5EF4-FFF2-40B4-BE49-F238E27FC236}">
                  <a16:creationId xmlns:a16="http://schemas.microsoft.com/office/drawing/2014/main" id="{3AAA4C2E-18E1-C5BB-2FD8-C988BCE2C9E2}"/>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5" name="Freeform 414">
              <a:extLst>
                <a:ext uri="{FF2B5EF4-FFF2-40B4-BE49-F238E27FC236}">
                  <a16:creationId xmlns:a16="http://schemas.microsoft.com/office/drawing/2014/main" id="{8921C224-502E-62C8-70B0-C53D4DF5E32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6" name="Freeform 415">
              <a:extLst>
                <a:ext uri="{FF2B5EF4-FFF2-40B4-BE49-F238E27FC236}">
                  <a16:creationId xmlns:a16="http://schemas.microsoft.com/office/drawing/2014/main" id="{2351FDB0-7C3C-845F-A8E1-E72486131CF7}"/>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7" name="Freeform 416">
              <a:extLst>
                <a:ext uri="{FF2B5EF4-FFF2-40B4-BE49-F238E27FC236}">
                  <a16:creationId xmlns:a16="http://schemas.microsoft.com/office/drawing/2014/main" id="{A15BBD4B-58AC-3C44-9CC5-0DB1E2F03A82}"/>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8" name="Freeform 417">
              <a:extLst>
                <a:ext uri="{FF2B5EF4-FFF2-40B4-BE49-F238E27FC236}">
                  <a16:creationId xmlns:a16="http://schemas.microsoft.com/office/drawing/2014/main" id="{4A6A8F2E-D72A-E7A1-3FFA-C35852CAB070}"/>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39" name="Freeform 418">
              <a:extLst>
                <a:ext uri="{FF2B5EF4-FFF2-40B4-BE49-F238E27FC236}">
                  <a16:creationId xmlns:a16="http://schemas.microsoft.com/office/drawing/2014/main" id="{2424BEDF-9E10-D92B-9EED-9819CE0C62E3}"/>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0" name="Freeform 419">
              <a:extLst>
                <a:ext uri="{FF2B5EF4-FFF2-40B4-BE49-F238E27FC236}">
                  <a16:creationId xmlns:a16="http://schemas.microsoft.com/office/drawing/2014/main" id="{54113014-FA9D-2E01-1DF2-50E02E5A39C5}"/>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1" name="Freeform 420">
              <a:extLst>
                <a:ext uri="{FF2B5EF4-FFF2-40B4-BE49-F238E27FC236}">
                  <a16:creationId xmlns:a16="http://schemas.microsoft.com/office/drawing/2014/main" id="{46C39086-9540-9B60-A8D5-E5EC06CC9153}"/>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2" name="Freeform 421">
              <a:extLst>
                <a:ext uri="{FF2B5EF4-FFF2-40B4-BE49-F238E27FC236}">
                  <a16:creationId xmlns:a16="http://schemas.microsoft.com/office/drawing/2014/main" id="{6A16F1DD-6BB3-CA6E-E840-1D6C64338723}"/>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3" name="Freeform 422">
              <a:extLst>
                <a:ext uri="{FF2B5EF4-FFF2-40B4-BE49-F238E27FC236}">
                  <a16:creationId xmlns:a16="http://schemas.microsoft.com/office/drawing/2014/main" id="{40FC212C-51C7-9C51-85F2-606B609C7B29}"/>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4" name="Freeform 423">
              <a:extLst>
                <a:ext uri="{FF2B5EF4-FFF2-40B4-BE49-F238E27FC236}">
                  <a16:creationId xmlns:a16="http://schemas.microsoft.com/office/drawing/2014/main" id="{71176773-C2E7-B8DF-324E-57F4A141E998}"/>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5" name="Freeform 424">
              <a:extLst>
                <a:ext uri="{FF2B5EF4-FFF2-40B4-BE49-F238E27FC236}">
                  <a16:creationId xmlns:a16="http://schemas.microsoft.com/office/drawing/2014/main" id="{C9F9787F-6773-87FA-CA0D-9022B885A75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6" name="Freeform 425">
              <a:extLst>
                <a:ext uri="{FF2B5EF4-FFF2-40B4-BE49-F238E27FC236}">
                  <a16:creationId xmlns:a16="http://schemas.microsoft.com/office/drawing/2014/main" id="{F0DACAC0-C6A9-410E-94C5-FFDEF4CE1602}"/>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7" name="Freeform 426">
              <a:extLst>
                <a:ext uri="{FF2B5EF4-FFF2-40B4-BE49-F238E27FC236}">
                  <a16:creationId xmlns:a16="http://schemas.microsoft.com/office/drawing/2014/main" id="{F704FAB5-CF16-3EC2-8AD1-C8256A5AD667}"/>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8" name="Freeform 427">
              <a:extLst>
                <a:ext uri="{FF2B5EF4-FFF2-40B4-BE49-F238E27FC236}">
                  <a16:creationId xmlns:a16="http://schemas.microsoft.com/office/drawing/2014/main" id="{265344C1-9C96-D3C3-8534-CF24E8809696}"/>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49" name="Freeform 428">
              <a:extLst>
                <a:ext uri="{FF2B5EF4-FFF2-40B4-BE49-F238E27FC236}">
                  <a16:creationId xmlns:a16="http://schemas.microsoft.com/office/drawing/2014/main" id="{558005A8-8CD3-15A7-8679-C6BCE5B216B1}"/>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0" name="Freeform 429">
              <a:extLst>
                <a:ext uri="{FF2B5EF4-FFF2-40B4-BE49-F238E27FC236}">
                  <a16:creationId xmlns:a16="http://schemas.microsoft.com/office/drawing/2014/main" id="{5D9D4EA7-22AD-3896-A89F-E9C4AAC2D6C5}"/>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1" name="Freeform 430">
              <a:extLst>
                <a:ext uri="{FF2B5EF4-FFF2-40B4-BE49-F238E27FC236}">
                  <a16:creationId xmlns:a16="http://schemas.microsoft.com/office/drawing/2014/main" id="{211AF775-B486-4D19-E21F-650CF31F0344}"/>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2" name="Freeform 431">
              <a:extLst>
                <a:ext uri="{FF2B5EF4-FFF2-40B4-BE49-F238E27FC236}">
                  <a16:creationId xmlns:a16="http://schemas.microsoft.com/office/drawing/2014/main" id="{36CC342D-A0D1-BE7C-8991-04446A4F9C00}"/>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3" name="Freeform 432">
              <a:extLst>
                <a:ext uri="{FF2B5EF4-FFF2-40B4-BE49-F238E27FC236}">
                  <a16:creationId xmlns:a16="http://schemas.microsoft.com/office/drawing/2014/main" id="{F2C7CD96-6748-F801-E06F-3494EA8A43D5}"/>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4" name="Freeform 433">
              <a:extLst>
                <a:ext uri="{FF2B5EF4-FFF2-40B4-BE49-F238E27FC236}">
                  <a16:creationId xmlns:a16="http://schemas.microsoft.com/office/drawing/2014/main" id="{4B4A1655-127B-F547-41FC-F386A6075A0E}"/>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5" name="Freeform 434">
              <a:extLst>
                <a:ext uri="{FF2B5EF4-FFF2-40B4-BE49-F238E27FC236}">
                  <a16:creationId xmlns:a16="http://schemas.microsoft.com/office/drawing/2014/main" id="{CAB2E234-38DE-8207-7B5D-313A00D8242A}"/>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6" name="Freeform 435">
              <a:extLst>
                <a:ext uri="{FF2B5EF4-FFF2-40B4-BE49-F238E27FC236}">
                  <a16:creationId xmlns:a16="http://schemas.microsoft.com/office/drawing/2014/main" id="{54F3FFFB-84C3-4781-D743-040D4D5DA411}"/>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7" name="Freeform 436">
              <a:extLst>
                <a:ext uri="{FF2B5EF4-FFF2-40B4-BE49-F238E27FC236}">
                  <a16:creationId xmlns:a16="http://schemas.microsoft.com/office/drawing/2014/main" id="{7C0E16F6-875D-B271-2E6B-3C90D0F10DEF}"/>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8" name="Freeform 437">
              <a:extLst>
                <a:ext uri="{FF2B5EF4-FFF2-40B4-BE49-F238E27FC236}">
                  <a16:creationId xmlns:a16="http://schemas.microsoft.com/office/drawing/2014/main" id="{32B85788-7CCD-6B05-B423-D5DB9B3A7489}"/>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59" name="Freeform 438">
              <a:extLst>
                <a:ext uri="{FF2B5EF4-FFF2-40B4-BE49-F238E27FC236}">
                  <a16:creationId xmlns:a16="http://schemas.microsoft.com/office/drawing/2014/main" id="{05E65DD5-1738-3943-99D0-C7B7726170DB}"/>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0" name="Freeform 439">
              <a:extLst>
                <a:ext uri="{FF2B5EF4-FFF2-40B4-BE49-F238E27FC236}">
                  <a16:creationId xmlns:a16="http://schemas.microsoft.com/office/drawing/2014/main" id="{C0414CE6-D2DF-9056-7E69-49C5D7A93208}"/>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1" name="Freeform 440">
              <a:extLst>
                <a:ext uri="{FF2B5EF4-FFF2-40B4-BE49-F238E27FC236}">
                  <a16:creationId xmlns:a16="http://schemas.microsoft.com/office/drawing/2014/main" id="{40612A7F-7E57-DEC9-F34C-FF9620B65C54}"/>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2" name="Freeform 441">
              <a:extLst>
                <a:ext uri="{FF2B5EF4-FFF2-40B4-BE49-F238E27FC236}">
                  <a16:creationId xmlns:a16="http://schemas.microsoft.com/office/drawing/2014/main" id="{3D2192D6-66D5-89BC-342E-F0680005A0E1}"/>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3" name="Freeform 442">
              <a:extLst>
                <a:ext uri="{FF2B5EF4-FFF2-40B4-BE49-F238E27FC236}">
                  <a16:creationId xmlns:a16="http://schemas.microsoft.com/office/drawing/2014/main" id="{30820087-0B43-DFA1-653A-41526E98546C}"/>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4" name="Freeform 443">
              <a:extLst>
                <a:ext uri="{FF2B5EF4-FFF2-40B4-BE49-F238E27FC236}">
                  <a16:creationId xmlns:a16="http://schemas.microsoft.com/office/drawing/2014/main" id="{F9562C31-3DC9-679A-5CA9-F97D499C62EB}"/>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5" name="Freeform 444">
              <a:extLst>
                <a:ext uri="{FF2B5EF4-FFF2-40B4-BE49-F238E27FC236}">
                  <a16:creationId xmlns:a16="http://schemas.microsoft.com/office/drawing/2014/main" id="{7C821A4B-63DF-D36D-53C6-A76902B11DD9}"/>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6" name="Freeform 445">
              <a:extLst>
                <a:ext uri="{FF2B5EF4-FFF2-40B4-BE49-F238E27FC236}">
                  <a16:creationId xmlns:a16="http://schemas.microsoft.com/office/drawing/2014/main" id="{85818A68-457B-B090-C22B-5D3B2B1CFB24}"/>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7" name="Freeform 446">
              <a:extLst>
                <a:ext uri="{FF2B5EF4-FFF2-40B4-BE49-F238E27FC236}">
                  <a16:creationId xmlns:a16="http://schemas.microsoft.com/office/drawing/2014/main" id="{77F88BE8-E2AC-062F-B2EA-1A07935D6976}"/>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8" name="Freeform 447">
              <a:extLst>
                <a:ext uri="{FF2B5EF4-FFF2-40B4-BE49-F238E27FC236}">
                  <a16:creationId xmlns:a16="http://schemas.microsoft.com/office/drawing/2014/main" id="{A39318BA-7CBF-B317-6129-8683C1A9A4CE}"/>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69" name="Freeform 448">
              <a:extLst>
                <a:ext uri="{FF2B5EF4-FFF2-40B4-BE49-F238E27FC236}">
                  <a16:creationId xmlns:a16="http://schemas.microsoft.com/office/drawing/2014/main" id="{03AF3CE9-D011-347A-FD78-5CFA1520B30C}"/>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0" name="Freeform 449">
              <a:extLst>
                <a:ext uri="{FF2B5EF4-FFF2-40B4-BE49-F238E27FC236}">
                  <a16:creationId xmlns:a16="http://schemas.microsoft.com/office/drawing/2014/main" id="{BAB761E1-AF2F-7CD3-3952-C052B7EB3B2C}"/>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1" name="Freeform 450">
              <a:extLst>
                <a:ext uri="{FF2B5EF4-FFF2-40B4-BE49-F238E27FC236}">
                  <a16:creationId xmlns:a16="http://schemas.microsoft.com/office/drawing/2014/main" id="{0CFE89F4-F191-4F6B-953D-5716ADB422F4}"/>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2" name="Freeform 451">
              <a:extLst>
                <a:ext uri="{FF2B5EF4-FFF2-40B4-BE49-F238E27FC236}">
                  <a16:creationId xmlns:a16="http://schemas.microsoft.com/office/drawing/2014/main" id="{4FEAA472-3523-21BB-B332-5B02E164E744}"/>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3" name="Freeform 452">
              <a:extLst>
                <a:ext uri="{FF2B5EF4-FFF2-40B4-BE49-F238E27FC236}">
                  <a16:creationId xmlns:a16="http://schemas.microsoft.com/office/drawing/2014/main" id="{9FB850B8-34E8-B7DA-6A95-739BF4ED250E}"/>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4" name="Freeform 453">
              <a:extLst>
                <a:ext uri="{FF2B5EF4-FFF2-40B4-BE49-F238E27FC236}">
                  <a16:creationId xmlns:a16="http://schemas.microsoft.com/office/drawing/2014/main" id="{7DF56791-91D2-5B90-AA87-78A411C1631B}"/>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5" name="Freeform 454">
              <a:extLst>
                <a:ext uri="{FF2B5EF4-FFF2-40B4-BE49-F238E27FC236}">
                  <a16:creationId xmlns:a16="http://schemas.microsoft.com/office/drawing/2014/main" id="{0BF443A2-F9CD-BF30-1C37-4BFC7E647C46}"/>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6" name="Freeform 455">
              <a:extLst>
                <a:ext uri="{FF2B5EF4-FFF2-40B4-BE49-F238E27FC236}">
                  <a16:creationId xmlns:a16="http://schemas.microsoft.com/office/drawing/2014/main" id="{7A21BE0F-FC0A-91AA-D1D7-2770105F7541}"/>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7" name="Freeform 456">
              <a:extLst>
                <a:ext uri="{FF2B5EF4-FFF2-40B4-BE49-F238E27FC236}">
                  <a16:creationId xmlns:a16="http://schemas.microsoft.com/office/drawing/2014/main" id="{0B3F9812-F828-3C35-EC91-B503240F360E}"/>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8" name="Freeform 457">
              <a:extLst>
                <a:ext uri="{FF2B5EF4-FFF2-40B4-BE49-F238E27FC236}">
                  <a16:creationId xmlns:a16="http://schemas.microsoft.com/office/drawing/2014/main" id="{6CAD3E4C-6458-2157-0185-0ED745BBBE3D}"/>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79" name="Freeform 458">
              <a:extLst>
                <a:ext uri="{FF2B5EF4-FFF2-40B4-BE49-F238E27FC236}">
                  <a16:creationId xmlns:a16="http://schemas.microsoft.com/office/drawing/2014/main" id="{74E8F65F-9B1D-061D-102C-37386E07F4B5}"/>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0" name="Freeform 459">
              <a:extLst>
                <a:ext uri="{FF2B5EF4-FFF2-40B4-BE49-F238E27FC236}">
                  <a16:creationId xmlns:a16="http://schemas.microsoft.com/office/drawing/2014/main" id="{4A2D22DE-2369-3970-1683-F69E728EBBF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1" name="Freeform 460">
              <a:extLst>
                <a:ext uri="{FF2B5EF4-FFF2-40B4-BE49-F238E27FC236}">
                  <a16:creationId xmlns:a16="http://schemas.microsoft.com/office/drawing/2014/main" id="{768E0EE7-54AF-71A3-1F6A-D436823EDDB5}"/>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2" name="Freeform 461">
              <a:extLst>
                <a:ext uri="{FF2B5EF4-FFF2-40B4-BE49-F238E27FC236}">
                  <a16:creationId xmlns:a16="http://schemas.microsoft.com/office/drawing/2014/main" id="{F678A6B5-2FFA-A22A-0FB9-FEDF0988E3C5}"/>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3" name="Freeform 462">
              <a:extLst>
                <a:ext uri="{FF2B5EF4-FFF2-40B4-BE49-F238E27FC236}">
                  <a16:creationId xmlns:a16="http://schemas.microsoft.com/office/drawing/2014/main" id="{F064E368-92BF-D8CB-633A-405F535C367D}"/>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4" name="Freeform 463">
              <a:extLst>
                <a:ext uri="{FF2B5EF4-FFF2-40B4-BE49-F238E27FC236}">
                  <a16:creationId xmlns:a16="http://schemas.microsoft.com/office/drawing/2014/main" id="{8AA8B750-BBD9-9B93-0259-292F0FB4FB42}"/>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5" name="Freeform 464">
              <a:extLst>
                <a:ext uri="{FF2B5EF4-FFF2-40B4-BE49-F238E27FC236}">
                  <a16:creationId xmlns:a16="http://schemas.microsoft.com/office/drawing/2014/main" id="{0142B7B3-B3BF-9FD1-4AF4-95CEA9F10F80}"/>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6" name="Freeform 465">
              <a:extLst>
                <a:ext uri="{FF2B5EF4-FFF2-40B4-BE49-F238E27FC236}">
                  <a16:creationId xmlns:a16="http://schemas.microsoft.com/office/drawing/2014/main" id="{8B19C43E-919B-A3D3-5576-AD36208A266A}"/>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7" name="Freeform 466">
              <a:extLst>
                <a:ext uri="{FF2B5EF4-FFF2-40B4-BE49-F238E27FC236}">
                  <a16:creationId xmlns:a16="http://schemas.microsoft.com/office/drawing/2014/main" id="{4CFA2A3F-6628-1EF5-76A9-DF2397E0657A}"/>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8" name="Freeform 467">
              <a:extLst>
                <a:ext uri="{FF2B5EF4-FFF2-40B4-BE49-F238E27FC236}">
                  <a16:creationId xmlns:a16="http://schemas.microsoft.com/office/drawing/2014/main" id="{BB536D1A-E9A7-05F2-3CB5-86AD86268FBE}"/>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89" name="Freeform 468">
              <a:extLst>
                <a:ext uri="{FF2B5EF4-FFF2-40B4-BE49-F238E27FC236}">
                  <a16:creationId xmlns:a16="http://schemas.microsoft.com/office/drawing/2014/main" id="{20615DCE-63D0-A207-FE9B-49C08E094A52}"/>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0" name="Freeform 469">
              <a:extLst>
                <a:ext uri="{FF2B5EF4-FFF2-40B4-BE49-F238E27FC236}">
                  <a16:creationId xmlns:a16="http://schemas.microsoft.com/office/drawing/2014/main" id="{432C7882-DB23-678F-83AB-985EC3E10032}"/>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1" name="Freeform 470">
              <a:extLst>
                <a:ext uri="{FF2B5EF4-FFF2-40B4-BE49-F238E27FC236}">
                  <a16:creationId xmlns:a16="http://schemas.microsoft.com/office/drawing/2014/main" id="{BA3EA039-D3E4-D05B-2A88-87FD2DBE89C0}"/>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2" name="Freeform 471">
              <a:extLst>
                <a:ext uri="{FF2B5EF4-FFF2-40B4-BE49-F238E27FC236}">
                  <a16:creationId xmlns:a16="http://schemas.microsoft.com/office/drawing/2014/main" id="{ED665AF7-0BEE-DE06-68B5-3DA861B96767}"/>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3" name="Freeform 472">
              <a:extLst>
                <a:ext uri="{FF2B5EF4-FFF2-40B4-BE49-F238E27FC236}">
                  <a16:creationId xmlns:a16="http://schemas.microsoft.com/office/drawing/2014/main" id="{F5646BD3-E14E-D97D-9603-70907D1149D8}"/>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4" name="Freeform 473">
              <a:extLst>
                <a:ext uri="{FF2B5EF4-FFF2-40B4-BE49-F238E27FC236}">
                  <a16:creationId xmlns:a16="http://schemas.microsoft.com/office/drawing/2014/main" id="{54535223-04B3-718C-4737-8620445EF406}"/>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5" name="Freeform 474">
              <a:extLst>
                <a:ext uri="{FF2B5EF4-FFF2-40B4-BE49-F238E27FC236}">
                  <a16:creationId xmlns:a16="http://schemas.microsoft.com/office/drawing/2014/main" id="{BBB00093-5428-7848-4C29-C76535DBCF50}"/>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6" name="Freeform 475">
              <a:extLst>
                <a:ext uri="{FF2B5EF4-FFF2-40B4-BE49-F238E27FC236}">
                  <a16:creationId xmlns:a16="http://schemas.microsoft.com/office/drawing/2014/main" id="{670311BE-884E-BD99-52C1-97688F77DCA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7" name="Freeform 476">
              <a:extLst>
                <a:ext uri="{FF2B5EF4-FFF2-40B4-BE49-F238E27FC236}">
                  <a16:creationId xmlns:a16="http://schemas.microsoft.com/office/drawing/2014/main" id="{6AF5ADBF-60B1-2148-42AA-611A83245C28}"/>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8" name="Rectangle 477">
              <a:extLst>
                <a:ext uri="{FF2B5EF4-FFF2-40B4-BE49-F238E27FC236}">
                  <a16:creationId xmlns:a16="http://schemas.microsoft.com/office/drawing/2014/main" id="{EC66D3D2-F5AD-5C32-9B6A-942BA5B2F89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99" name="Freeform 478">
              <a:extLst>
                <a:ext uri="{FF2B5EF4-FFF2-40B4-BE49-F238E27FC236}">
                  <a16:creationId xmlns:a16="http://schemas.microsoft.com/office/drawing/2014/main" id="{D1C414A2-A668-9199-50A1-ECF7E6682FF4}"/>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0" name="Freeform 479">
              <a:extLst>
                <a:ext uri="{FF2B5EF4-FFF2-40B4-BE49-F238E27FC236}">
                  <a16:creationId xmlns:a16="http://schemas.microsoft.com/office/drawing/2014/main" id="{8A134141-486A-8A50-9B48-137C5A121162}"/>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1" name="Freeform 480">
              <a:extLst>
                <a:ext uri="{FF2B5EF4-FFF2-40B4-BE49-F238E27FC236}">
                  <a16:creationId xmlns:a16="http://schemas.microsoft.com/office/drawing/2014/main" id="{83527C56-E1B0-2BA6-CCF0-0E70097E9C39}"/>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2" name="Freeform 481">
              <a:extLst>
                <a:ext uri="{FF2B5EF4-FFF2-40B4-BE49-F238E27FC236}">
                  <a16:creationId xmlns:a16="http://schemas.microsoft.com/office/drawing/2014/main" id="{CCC286AD-B029-0449-7DF0-BAD6A32821BA}"/>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3" name="Freeform 482">
              <a:extLst>
                <a:ext uri="{FF2B5EF4-FFF2-40B4-BE49-F238E27FC236}">
                  <a16:creationId xmlns:a16="http://schemas.microsoft.com/office/drawing/2014/main" id="{75FA12CC-DB8B-33A1-16C6-594E1EECED89}"/>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4" name="Freeform 483">
              <a:extLst>
                <a:ext uri="{FF2B5EF4-FFF2-40B4-BE49-F238E27FC236}">
                  <a16:creationId xmlns:a16="http://schemas.microsoft.com/office/drawing/2014/main" id="{341B7494-EFCB-49CB-C025-8C5894FB6B65}"/>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5" name="Freeform 484">
              <a:extLst>
                <a:ext uri="{FF2B5EF4-FFF2-40B4-BE49-F238E27FC236}">
                  <a16:creationId xmlns:a16="http://schemas.microsoft.com/office/drawing/2014/main" id="{F3E3F4DA-204F-51B6-AC1A-8A5085289FFA}"/>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6" name="Freeform 485">
              <a:extLst>
                <a:ext uri="{FF2B5EF4-FFF2-40B4-BE49-F238E27FC236}">
                  <a16:creationId xmlns:a16="http://schemas.microsoft.com/office/drawing/2014/main" id="{6EB88EE1-F5CD-3F5B-8147-55E55FD83002}"/>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7" name="Freeform 486">
              <a:extLst>
                <a:ext uri="{FF2B5EF4-FFF2-40B4-BE49-F238E27FC236}">
                  <a16:creationId xmlns:a16="http://schemas.microsoft.com/office/drawing/2014/main" id="{104B7C86-1A48-934B-F5E4-47AA4C7E4FAF}"/>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8" name="Freeform 487">
              <a:extLst>
                <a:ext uri="{FF2B5EF4-FFF2-40B4-BE49-F238E27FC236}">
                  <a16:creationId xmlns:a16="http://schemas.microsoft.com/office/drawing/2014/main" id="{59AB4C15-8F3C-1323-D95B-B0FF5E5A1F8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09" name="Freeform 488">
              <a:extLst>
                <a:ext uri="{FF2B5EF4-FFF2-40B4-BE49-F238E27FC236}">
                  <a16:creationId xmlns:a16="http://schemas.microsoft.com/office/drawing/2014/main" id="{9DAE0E49-9975-93A9-62E8-07190BBF2D5A}"/>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0" name="Freeform 489">
              <a:extLst>
                <a:ext uri="{FF2B5EF4-FFF2-40B4-BE49-F238E27FC236}">
                  <a16:creationId xmlns:a16="http://schemas.microsoft.com/office/drawing/2014/main" id="{6AF1B6AF-F5B2-EAF7-C86A-804C528D8003}"/>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1" name="Freeform 490">
              <a:extLst>
                <a:ext uri="{FF2B5EF4-FFF2-40B4-BE49-F238E27FC236}">
                  <a16:creationId xmlns:a16="http://schemas.microsoft.com/office/drawing/2014/main" id="{4F342740-96E7-C09C-1F84-A278155D8963}"/>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2" name="Freeform 491">
              <a:extLst>
                <a:ext uri="{FF2B5EF4-FFF2-40B4-BE49-F238E27FC236}">
                  <a16:creationId xmlns:a16="http://schemas.microsoft.com/office/drawing/2014/main" id="{66A3F32B-2290-7D07-BA65-29982D9A703B}"/>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3" name="Freeform 492">
              <a:extLst>
                <a:ext uri="{FF2B5EF4-FFF2-40B4-BE49-F238E27FC236}">
                  <a16:creationId xmlns:a16="http://schemas.microsoft.com/office/drawing/2014/main" id="{9B2094BD-9EE0-F2F6-4B0B-384C67AA833D}"/>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4" name="Freeform 493">
              <a:extLst>
                <a:ext uri="{FF2B5EF4-FFF2-40B4-BE49-F238E27FC236}">
                  <a16:creationId xmlns:a16="http://schemas.microsoft.com/office/drawing/2014/main" id="{46371C2F-85BB-14E2-4F3E-38DC2F709DB1}"/>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5" name="Freeform 494">
              <a:extLst>
                <a:ext uri="{FF2B5EF4-FFF2-40B4-BE49-F238E27FC236}">
                  <a16:creationId xmlns:a16="http://schemas.microsoft.com/office/drawing/2014/main" id="{CA42D1C9-3C7B-BDEF-C339-6260ADBC0C30}"/>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6" name="Freeform 495">
              <a:extLst>
                <a:ext uri="{FF2B5EF4-FFF2-40B4-BE49-F238E27FC236}">
                  <a16:creationId xmlns:a16="http://schemas.microsoft.com/office/drawing/2014/main" id="{1CEABD31-DE38-FC6E-9501-C9DEACD064F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7" name="Freeform 496">
              <a:extLst>
                <a:ext uri="{FF2B5EF4-FFF2-40B4-BE49-F238E27FC236}">
                  <a16:creationId xmlns:a16="http://schemas.microsoft.com/office/drawing/2014/main" id="{172C1429-99A3-8CB0-F2BF-71651D7867CB}"/>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8" name="Freeform 497">
              <a:extLst>
                <a:ext uri="{FF2B5EF4-FFF2-40B4-BE49-F238E27FC236}">
                  <a16:creationId xmlns:a16="http://schemas.microsoft.com/office/drawing/2014/main" id="{C261874C-8D6A-E9D6-C455-F1EE1B941A54}"/>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19" name="Freeform 498">
              <a:extLst>
                <a:ext uri="{FF2B5EF4-FFF2-40B4-BE49-F238E27FC236}">
                  <a16:creationId xmlns:a16="http://schemas.microsoft.com/office/drawing/2014/main" id="{D35887CF-013D-2EE6-B522-5372FC218E37}"/>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0" name="Freeform 499">
              <a:extLst>
                <a:ext uri="{FF2B5EF4-FFF2-40B4-BE49-F238E27FC236}">
                  <a16:creationId xmlns:a16="http://schemas.microsoft.com/office/drawing/2014/main" id="{40860129-040C-D357-8F09-B711896CADC9}"/>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1" name="Freeform 500">
              <a:extLst>
                <a:ext uri="{FF2B5EF4-FFF2-40B4-BE49-F238E27FC236}">
                  <a16:creationId xmlns:a16="http://schemas.microsoft.com/office/drawing/2014/main" id="{1EAE35EB-BBD2-81EB-68B9-D6BAA4790846}"/>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2" name="Freeform 501">
              <a:extLst>
                <a:ext uri="{FF2B5EF4-FFF2-40B4-BE49-F238E27FC236}">
                  <a16:creationId xmlns:a16="http://schemas.microsoft.com/office/drawing/2014/main" id="{6638AA43-D1DD-A2D9-8311-E94065400514}"/>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3" name="Freeform 502">
              <a:extLst>
                <a:ext uri="{FF2B5EF4-FFF2-40B4-BE49-F238E27FC236}">
                  <a16:creationId xmlns:a16="http://schemas.microsoft.com/office/drawing/2014/main" id="{A2B7EAE6-AE3F-1A52-6BD2-3B10BB389E97}"/>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4" name="Freeform 503">
              <a:extLst>
                <a:ext uri="{FF2B5EF4-FFF2-40B4-BE49-F238E27FC236}">
                  <a16:creationId xmlns:a16="http://schemas.microsoft.com/office/drawing/2014/main" id="{776D84E6-D07C-79D9-B29E-AEE1C65E23E5}"/>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5" name="Freeform 504">
              <a:extLst>
                <a:ext uri="{FF2B5EF4-FFF2-40B4-BE49-F238E27FC236}">
                  <a16:creationId xmlns:a16="http://schemas.microsoft.com/office/drawing/2014/main" id="{8C873A50-3878-48EB-0BE9-055648CF974A}"/>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6" name="Freeform 505">
              <a:extLst>
                <a:ext uri="{FF2B5EF4-FFF2-40B4-BE49-F238E27FC236}">
                  <a16:creationId xmlns:a16="http://schemas.microsoft.com/office/drawing/2014/main" id="{F465389D-2463-39F1-4A7D-218CE7BB7D53}"/>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7" name="Freeform 506">
              <a:extLst>
                <a:ext uri="{FF2B5EF4-FFF2-40B4-BE49-F238E27FC236}">
                  <a16:creationId xmlns:a16="http://schemas.microsoft.com/office/drawing/2014/main" id="{475B8D3B-FDAE-8BB8-4C73-859C51E05E60}"/>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8" name="Freeform 507">
              <a:extLst>
                <a:ext uri="{FF2B5EF4-FFF2-40B4-BE49-F238E27FC236}">
                  <a16:creationId xmlns:a16="http://schemas.microsoft.com/office/drawing/2014/main" id="{C7FEADD6-88A5-B126-48E8-42094A893E05}"/>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29" name="Freeform 508">
              <a:extLst>
                <a:ext uri="{FF2B5EF4-FFF2-40B4-BE49-F238E27FC236}">
                  <a16:creationId xmlns:a16="http://schemas.microsoft.com/office/drawing/2014/main" id="{ED1878D2-2E3D-0C60-B59E-4AD5A7D954C1}"/>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0" name="Freeform 509">
              <a:extLst>
                <a:ext uri="{FF2B5EF4-FFF2-40B4-BE49-F238E27FC236}">
                  <a16:creationId xmlns:a16="http://schemas.microsoft.com/office/drawing/2014/main" id="{C782B532-E4C8-4184-1A65-486AF42E4558}"/>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1" name="Freeform 510">
              <a:extLst>
                <a:ext uri="{FF2B5EF4-FFF2-40B4-BE49-F238E27FC236}">
                  <a16:creationId xmlns:a16="http://schemas.microsoft.com/office/drawing/2014/main" id="{FD47EF4D-6F8F-8E13-A04C-D62BE754C2D7}"/>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2" name="Freeform 511">
              <a:extLst>
                <a:ext uri="{FF2B5EF4-FFF2-40B4-BE49-F238E27FC236}">
                  <a16:creationId xmlns:a16="http://schemas.microsoft.com/office/drawing/2014/main" id="{8B0E88B4-3E6B-98B0-C663-2A4310AE096E}"/>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3" name="Freeform 512">
              <a:extLst>
                <a:ext uri="{FF2B5EF4-FFF2-40B4-BE49-F238E27FC236}">
                  <a16:creationId xmlns:a16="http://schemas.microsoft.com/office/drawing/2014/main" id="{932C75F9-E7F9-1685-B6DE-018FCFADF53B}"/>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4" name="Freeform 513">
              <a:extLst>
                <a:ext uri="{FF2B5EF4-FFF2-40B4-BE49-F238E27FC236}">
                  <a16:creationId xmlns:a16="http://schemas.microsoft.com/office/drawing/2014/main" id="{FA5A1D13-523E-3E89-7555-C292B6B886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5" name="Freeform 514">
              <a:extLst>
                <a:ext uri="{FF2B5EF4-FFF2-40B4-BE49-F238E27FC236}">
                  <a16:creationId xmlns:a16="http://schemas.microsoft.com/office/drawing/2014/main" id="{66C934E8-8BA6-B8F1-3AA6-9138DF11655D}"/>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6" name="Freeform 515">
              <a:extLst>
                <a:ext uri="{FF2B5EF4-FFF2-40B4-BE49-F238E27FC236}">
                  <a16:creationId xmlns:a16="http://schemas.microsoft.com/office/drawing/2014/main" id="{120DC275-A397-7548-007B-2E6CCC2D63B8}"/>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7" name="Freeform 516">
              <a:extLst>
                <a:ext uri="{FF2B5EF4-FFF2-40B4-BE49-F238E27FC236}">
                  <a16:creationId xmlns:a16="http://schemas.microsoft.com/office/drawing/2014/main" id="{ADC1DB58-A5A0-0E8F-E242-625C5261276B}"/>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8" name="Freeform 517">
              <a:extLst>
                <a:ext uri="{FF2B5EF4-FFF2-40B4-BE49-F238E27FC236}">
                  <a16:creationId xmlns:a16="http://schemas.microsoft.com/office/drawing/2014/main" id="{CF2EE20C-9D33-3EE6-EEA5-FB46D44C5EB6}"/>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39" name="Freeform 518">
              <a:extLst>
                <a:ext uri="{FF2B5EF4-FFF2-40B4-BE49-F238E27FC236}">
                  <a16:creationId xmlns:a16="http://schemas.microsoft.com/office/drawing/2014/main" id="{1F93F7C7-5E5E-8239-8FDE-FDBDD72CDE8B}"/>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0" name="Freeform 519">
              <a:extLst>
                <a:ext uri="{FF2B5EF4-FFF2-40B4-BE49-F238E27FC236}">
                  <a16:creationId xmlns:a16="http://schemas.microsoft.com/office/drawing/2014/main" id="{964E88B5-41EF-BAEA-97D9-526C0B18208F}"/>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1" name="Freeform 520">
              <a:extLst>
                <a:ext uri="{FF2B5EF4-FFF2-40B4-BE49-F238E27FC236}">
                  <a16:creationId xmlns:a16="http://schemas.microsoft.com/office/drawing/2014/main" id="{E6519757-9E8E-450C-110E-8E7A78903CB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2" name="Freeform 521">
              <a:extLst>
                <a:ext uri="{FF2B5EF4-FFF2-40B4-BE49-F238E27FC236}">
                  <a16:creationId xmlns:a16="http://schemas.microsoft.com/office/drawing/2014/main" id="{BF34A2FA-64CC-92AA-4653-CC6121448B4F}"/>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3" name="Freeform 522">
              <a:extLst>
                <a:ext uri="{FF2B5EF4-FFF2-40B4-BE49-F238E27FC236}">
                  <a16:creationId xmlns:a16="http://schemas.microsoft.com/office/drawing/2014/main" id="{D68E8002-CE47-BFB9-7833-C7176F06BE87}"/>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4" name="Freeform 523">
              <a:extLst>
                <a:ext uri="{FF2B5EF4-FFF2-40B4-BE49-F238E27FC236}">
                  <a16:creationId xmlns:a16="http://schemas.microsoft.com/office/drawing/2014/main" id="{CF41D107-E520-028E-3CD4-FAB918975831}"/>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5" name="Freeform 524">
              <a:extLst>
                <a:ext uri="{FF2B5EF4-FFF2-40B4-BE49-F238E27FC236}">
                  <a16:creationId xmlns:a16="http://schemas.microsoft.com/office/drawing/2014/main" id="{91CB8BEC-2759-9BB3-3C84-128428A8B53A}"/>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6" name="Freeform 525">
              <a:extLst>
                <a:ext uri="{FF2B5EF4-FFF2-40B4-BE49-F238E27FC236}">
                  <a16:creationId xmlns:a16="http://schemas.microsoft.com/office/drawing/2014/main" id="{15DD6BA7-3A4E-11E6-D926-810872C1A03A}"/>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7" name="Freeform 526">
              <a:extLst>
                <a:ext uri="{FF2B5EF4-FFF2-40B4-BE49-F238E27FC236}">
                  <a16:creationId xmlns:a16="http://schemas.microsoft.com/office/drawing/2014/main" id="{8CDE2A88-3416-872B-E385-DAA74FC5C082}"/>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8" name="Freeform 527">
              <a:extLst>
                <a:ext uri="{FF2B5EF4-FFF2-40B4-BE49-F238E27FC236}">
                  <a16:creationId xmlns:a16="http://schemas.microsoft.com/office/drawing/2014/main" id="{FBAEE896-AC17-6FC4-22B8-1B963C2C254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49" name="Freeform 528">
              <a:extLst>
                <a:ext uri="{FF2B5EF4-FFF2-40B4-BE49-F238E27FC236}">
                  <a16:creationId xmlns:a16="http://schemas.microsoft.com/office/drawing/2014/main" id="{B7546FC0-3EA1-060D-CDB2-741F6670618C}"/>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sp>
          <p:nvSpPr>
            <p:cNvPr id="150" name="Freeform 529">
              <a:extLst>
                <a:ext uri="{FF2B5EF4-FFF2-40B4-BE49-F238E27FC236}">
                  <a16:creationId xmlns:a16="http://schemas.microsoft.com/office/drawing/2014/main" id="{772775A1-5B9E-CA53-0072-A8334177300D}"/>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6" rIns="91452" bIns="4572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oppins"/>
                <a:ea typeface="+mn-ea"/>
                <a:cs typeface="+mn-cs"/>
              </a:endParaRPr>
            </a:p>
          </p:txBody>
        </p:sp>
      </p:grpSp>
      <p:sp>
        <p:nvSpPr>
          <p:cNvPr id="552" name="TextBox 551">
            <a:extLst>
              <a:ext uri="{FF2B5EF4-FFF2-40B4-BE49-F238E27FC236}">
                <a16:creationId xmlns:a16="http://schemas.microsoft.com/office/drawing/2014/main" id="{78740AB6-DC06-CEAC-3E79-ACC48C18CBA8}"/>
              </a:ext>
            </a:extLst>
          </p:cNvPr>
          <p:cNvSpPr txBox="1"/>
          <p:nvPr/>
        </p:nvSpPr>
        <p:spPr>
          <a:xfrm>
            <a:off x="375304" y="1210750"/>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CUSTOMER, DISTRIBUTOR, SUPPLIER INTELLIGENCE</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54" name="TextBox 553">
            <a:extLst>
              <a:ext uri="{FF2B5EF4-FFF2-40B4-BE49-F238E27FC236}">
                <a16:creationId xmlns:a16="http://schemas.microsoft.com/office/drawing/2014/main" id="{1264124E-B242-FC04-E39D-CCDA0BEDEE49}"/>
              </a:ext>
            </a:extLst>
          </p:cNvPr>
          <p:cNvSpPr txBox="1"/>
          <p:nvPr/>
        </p:nvSpPr>
        <p:spPr>
          <a:xfrm>
            <a:off x="381497" y="1408426"/>
            <a:ext cx="3363168" cy="1080296"/>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Identification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Shortlisting/finalization of potential partners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 need analysis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Customer's purchase and usage behavior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Customer/partner feedback and satisfaction</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Brand perception analysis</a:t>
            </a:r>
          </a:p>
        </p:txBody>
      </p:sp>
      <p:sp>
        <p:nvSpPr>
          <p:cNvPr id="559" name="TextBox 558">
            <a:extLst>
              <a:ext uri="{FF2B5EF4-FFF2-40B4-BE49-F238E27FC236}">
                <a16:creationId xmlns:a16="http://schemas.microsoft.com/office/drawing/2014/main" id="{BB739B73-8A35-0469-3A7B-AF3D4E7BE21B}"/>
              </a:ext>
            </a:extLst>
          </p:cNvPr>
          <p:cNvSpPr txBox="1"/>
          <p:nvPr/>
        </p:nvSpPr>
        <p:spPr>
          <a:xfrm>
            <a:off x="375304" y="3065331"/>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COMPETITIVE DASHBOARD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0" name="TextBox 559">
            <a:extLst>
              <a:ext uri="{FF2B5EF4-FFF2-40B4-BE49-F238E27FC236}">
                <a16:creationId xmlns:a16="http://schemas.microsoft.com/office/drawing/2014/main" id="{3598DF33-2892-7FA6-41C6-C2665D32F9A3}"/>
              </a:ext>
            </a:extLst>
          </p:cNvPr>
          <p:cNvSpPr txBox="1"/>
          <p:nvPr/>
        </p:nvSpPr>
        <p:spPr>
          <a:xfrm>
            <a:off x="381497" y="3299103"/>
            <a:ext cx="3363168" cy="747897"/>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Company profiling</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Competition assessment incl. market share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Drilled down revenue estimations</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Employer value proposition</a:t>
            </a:r>
          </a:p>
        </p:txBody>
      </p:sp>
      <p:sp>
        <p:nvSpPr>
          <p:cNvPr id="561" name="TextBox 560">
            <a:extLst>
              <a:ext uri="{FF2B5EF4-FFF2-40B4-BE49-F238E27FC236}">
                <a16:creationId xmlns:a16="http://schemas.microsoft.com/office/drawing/2014/main" id="{45AB5CE2-796B-AD22-9ABC-42C2C7F26E94}"/>
              </a:ext>
            </a:extLst>
          </p:cNvPr>
          <p:cNvSpPr txBox="1"/>
          <p:nvPr/>
        </p:nvSpPr>
        <p:spPr>
          <a:xfrm>
            <a:off x="375304" y="4755565"/>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DATA COLLECTION AND ANALYSIS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62" name="TextBox 561">
            <a:extLst>
              <a:ext uri="{FF2B5EF4-FFF2-40B4-BE49-F238E27FC236}">
                <a16:creationId xmlns:a16="http://schemas.microsoft.com/office/drawing/2014/main" id="{E7E10B0A-57FA-0D8C-2491-23129DEBDF7D}"/>
              </a:ext>
            </a:extLst>
          </p:cNvPr>
          <p:cNvSpPr txBox="1"/>
          <p:nvPr/>
        </p:nvSpPr>
        <p:spPr>
          <a:xfrm>
            <a:off x="381497" y="4989337"/>
            <a:ext cx="3363168" cy="695960"/>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analytics and visualization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Data collection, manipulation incl. web scraping</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B2B and B2C surveys and interviews</a:t>
            </a:r>
          </a:p>
        </p:txBody>
      </p:sp>
      <p:sp>
        <p:nvSpPr>
          <p:cNvPr id="574" name="TextBox 573">
            <a:extLst>
              <a:ext uri="{FF2B5EF4-FFF2-40B4-BE49-F238E27FC236}">
                <a16:creationId xmlns:a16="http://schemas.microsoft.com/office/drawing/2014/main" id="{93C0DE76-B7A6-CBD8-D8C0-B3A03C6B9653}"/>
              </a:ext>
            </a:extLst>
          </p:cNvPr>
          <p:cNvSpPr txBox="1"/>
          <p:nvPr/>
        </p:nvSpPr>
        <p:spPr>
          <a:xfrm>
            <a:off x="7960202" y="1162622"/>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ea"/>
                <a:cs typeface="+mn-cs"/>
              </a:rPr>
              <a:t>TYPE INTELLIGENCE SUPPORT</a:t>
            </a:r>
            <a:endParaRPr kumimoji="0" lang="en-IN" sz="1100" b="1" i="0" u="none" strike="noStrike" kern="1200" cap="none" spc="0" normalizeH="0" baseline="0" noProof="0" dirty="0">
              <a:ln>
                <a:noFill/>
              </a:ln>
              <a:solidFill>
                <a:prstClr val="black"/>
              </a:solidFill>
              <a:effectLst/>
              <a:uLnTx/>
              <a:uFillTx/>
              <a:latin typeface="Poppins"/>
              <a:ea typeface="+mn-ea"/>
              <a:cs typeface="+mn-cs"/>
            </a:endParaRPr>
          </a:p>
        </p:txBody>
      </p:sp>
      <p:sp>
        <p:nvSpPr>
          <p:cNvPr id="575" name="TextBox 574">
            <a:extLst>
              <a:ext uri="{FF2B5EF4-FFF2-40B4-BE49-F238E27FC236}">
                <a16:creationId xmlns:a16="http://schemas.microsoft.com/office/drawing/2014/main" id="{69AC3D6E-7B80-CBCB-416A-4BFC2C9C5FDE}"/>
              </a:ext>
            </a:extLst>
          </p:cNvPr>
          <p:cNvSpPr txBox="1"/>
          <p:nvPr/>
        </p:nvSpPr>
        <p:spPr>
          <a:xfrm>
            <a:off x="7966395" y="1360298"/>
            <a:ext cx="3363168" cy="1246495"/>
          </a:xfrm>
          <a:prstGeom prst="rect">
            <a:avLst/>
          </a:prstGeom>
          <a:noFill/>
        </p:spPr>
        <p:txBody>
          <a:bodyPr wrap="square">
            <a:spAutoFit/>
          </a:bodyPr>
          <a:lstStyle/>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Import and Export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Commodity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pricing intelligence</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Positioning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New product launch tracker</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claims assessment</a:t>
            </a:r>
          </a:p>
          <a:p>
            <a:pPr marL="177800" marR="0" lvl="0" indent="-17780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black"/>
                </a:solidFill>
                <a:effectLst/>
                <a:uLnTx/>
                <a:uFillTx/>
                <a:latin typeface="Poppins"/>
                <a:ea typeface="+mn-ea"/>
                <a:cs typeface="+mn-cs"/>
              </a:rPr>
              <a:t>Product Concept Testing</a:t>
            </a:r>
          </a:p>
        </p:txBody>
      </p:sp>
      <p:sp>
        <p:nvSpPr>
          <p:cNvPr id="576" name="TextBox 575">
            <a:extLst>
              <a:ext uri="{FF2B5EF4-FFF2-40B4-BE49-F238E27FC236}">
                <a16:creationId xmlns:a16="http://schemas.microsoft.com/office/drawing/2014/main" id="{6D80AE4D-9DFE-2E45-90F5-53B9E305EF90}"/>
              </a:ext>
            </a:extLst>
          </p:cNvPr>
          <p:cNvSpPr txBox="1"/>
          <p:nvPr/>
        </p:nvSpPr>
        <p:spPr>
          <a:xfrm>
            <a:off x="8452798" y="3005994"/>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INTELLIGENCE SUPPORT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7" name="TextBox 576">
            <a:extLst>
              <a:ext uri="{FF2B5EF4-FFF2-40B4-BE49-F238E27FC236}">
                <a16:creationId xmlns:a16="http://schemas.microsoft.com/office/drawing/2014/main" id="{3DCE158C-4DA3-3CF9-2C67-49B249E14C4D}"/>
              </a:ext>
            </a:extLst>
          </p:cNvPr>
          <p:cNvSpPr txBox="1"/>
          <p:nvPr/>
        </p:nvSpPr>
        <p:spPr>
          <a:xfrm>
            <a:off x="8458991" y="3203670"/>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size and segmentation</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Growth opportunities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Market dynamics and new developments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Go to Market Strategies</a:t>
            </a:r>
          </a:p>
        </p:txBody>
      </p:sp>
      <p:sp>
        <p:nvSpPr>
          <p:cNvPr id="578" name="TextBox 577">
            <a:extLst>
              <a:ext uri="{FF2B5EF4-FFF2-40B4-BE49-F238E27FC236}">
                <a16:creationId xmlns:a16="http://schemas.microsoft.com/office/drawing/2014/main" id="{3BBE9BF1-0C55-D853-222F-FF463698E82B}"/>
              </a:ext>
            </a:extLst>
          </p:cNvPr>
          <p:cNvSpPr txBox="1"/>
          <p:nvPr/>
        </p:nvSpPr>
        <p:spPr>
          <a:xfrm>
            <a:off x="8051034" y="4703663"/>
            <a:ext cx="38116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mn-cs"/>
              </a:rPr>
              <a:t>MARKET STRUCTURE ASSESSMENT</a:t>
            </a:r>
            <a:endParaRPr kumimoji="0" lang="en-IN" sz="11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9" name="TextBox 578">
            <a:extLst>
              <a:ext uri="{FF2B5EF4-FFF2-40B4-BE49-F238E27FC236}">
                <a16:creationId xmlns:a16="http://schemas.microsoft.com/office/drawing/2014/main" id="{F7EDF6FE-9EAE-DB82-57A6-11BD80B12479}"/>
              </a:ext>
            </a:extLst>
          </p:cNvPr>
          <p:cNvSpPr txBox="1"/>
          <p:nvPr/>
        </p:nvSpPr>
        <p:spPr>
          <a:xfrm>
            <a:off x="8057227" y="4901339"/>
            <a:ext cx="3363168" cy="903709"/>
          </a:xfrm>
          <a:prstGeom prst="rect">
            <a:avLst/>
          </a:prstGeom>
          <a:noFill/>
        </p:spPr>
        <p:txBody>
          <a:bodyPr wrap="square">
            <a:spAutoFit/>
          </a:bodyPr>
          <a:lstStyle/>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Macroeconomic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Value Chain and Communication Analysis</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Regulatory assessment</a:t>
            </a:r>
          </a:p>
          <a:p>
            <a:pPr marL="177800" marR="0" lvl="0" indent="-1778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1200" cap="none" spc="0" normalizeH="0" baseline="0" noProof="0" dirty="0">
                <a:ln>
                  <a:noFill/>
                </a:ln>
                <a:solidFill>
                  <a:prstClr val="white"/>
                </a:solidFill>
                <a:effectLst/>
                <a:uLnTx/>
                <a:uFillTx/>
                <a:latin typeface="Poppins"/>
                <a:ea typeface="+mn-ea"/>
                <a:cs typeface="+mn-cs"/>
              </a:rPr>
              <a:t>Coating layer scouting and assessment</a:t>
            </a:r>
          </a:p>
        </p:txBody>
      </p:sp>
    </p:spTree>
    <p:extLst>
      <p:ext uri="{BB962C8B-B14F-4D97-AF65-F5344CB8AC3E}">
        <p14:creationId xmlns:p14="http://schemas.microsoft.com/office/powerpoint/2010/main" val="263766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6467-2107-33AC-42B8-BBBE8C582C1E}"/>
              </a:ext>
            </a:extLst>
          </p:cNvPr>
          <p:cNvSpPr>
            <a:spLocks noGrp="1"/>
          </p:cNvSpPr>
          <p:nvPr>
            <p:ph type="title"/>
          </p:nvPr>
        </p:nvSpPr>
        <p:spPr/>
        <p:txBody>
          <a:bodyPr/>
          <a:lstStyle/>
          <a:p>
            <a:r>
              <a:rPr lang="en-IN" dirty="0"/>
              <a:t>FAQs</a:t>
            </a:r>
          </a:p>
        </p:txBody>
      </p:sp>
      <p:pic>
        <p:nvPicPr>
          <p:cNvPr id="3" name="Picture 2">
            <a:extLst>
              <a:ext uri="{FF2B5EF4-FFF2-40B4-BE49-F238E27FC236}">
                <a16:creationId xmlns:a16="http://schemas.microsoft.com/office/drawing/2014/main" id="{49ADC619-7769-C3C2-3324-7166412D27E4}"/>
              </a:ext>
            </a:extLst>
          </p:cNvPr>
          <p:cNvPicPr>
            <a:picLocks noChangeAspect="1"/>
          </p:cNvPicPr>
          <p:nvPr/>
        </p:nvPicPr>
        <p:blipFill>
          <a:blip r:embed="rId2" cstate="print"/>
          <a:srcRect b="7368"/>
          <a:stretch/>
        </p:blipFill>
        <p:spPr>
          <a:xfrm>
            <a:off x="527496" y="1044765"/>
            <a:ext cx="10028744" cy="3641535"/>
          </a:xfrm>
          <a:prstGeom prst="rect">
            <a:avLst/>
          </a:prstGeom>
        </p:spPr>
      </p:pic>
      <p:sp>
        <p:nvSpPr>
          <p:cNvPr id="4" name="Title 1">
            <a:extLst>
              <a:ext uri="{FF2B5EF4-FFF2-40B4-BE49-F238E27FC236}">
                <a16:creationId xmlns:a16="http://schemas.microsoft.com/office/drawing/2014/main" id="{0AA3982F-1D17-5D8C-86B7-8DE977B05CA3}"/>
              </a:ext>
            </a:extLst>
          </p:cNvPr>
          <p:cNvSpPr txBox="1">
            <a:spLocks/>
          </p:cNvSpPr>
          <p:nvPr/>
        </p:nvSpPr>
        <p:spPr>
          <a:xfrm>
            <a:off x="527496" y="4711700"/>
            <a:ext cx="971804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Poppins bold"/>
                <a:ea typeface="+mj-ea"/>
                <a:cs typeface="+mj-cs"/>
              </a:rPr>
              <a:t>NOTE</a:t>
            </a:r>
          </a:p>
        </p:txBody>
      </p:sp>
      <p:pic>
        <p:nvPicPr>
          <p:cNvPr id="5" name="Picture 4">
            <a:extLst>
              <a:ext uri="{FF2B5EF4-FFF2-40B4-BE49-F238E27FC236}">
                <a16:creationId xmlns:a16="http://schemas.microsoft.com/office/drawing/2014/main" id="{8F9AA258-4E06-EB69-CC34-8D2E6465018E}"/>
              </a:ext>
            </a:extLst>
          </p:cNvPr>
          <p:cNvPicPr>
            <a:picLocks noChangeAspect="1"/>
          </p:cNvPicPr>
          <p:nvPr/>
        </p:nvPicPr>
        <p:blipFill>
          <a:blip r:embed="rId3" cstate="print"/>
          <a:stretch>
            <a:fillRect/>
          </a:stretch>
        </p:blipFill>
        <p:spPr>
          <a:xfrm>
            <a:off x="527496" y="5040330"/>
            <a:ext cx="9442462" cy="1179642"/>
          </a:xfrm>
          <a:prstGeom prst="rect">
            <a:avLst/>
          </a:prstGeom>
        </p:spPr>
      </p:pic>
    </p:spTree>
    <p:extLst>
      <p:ext uri="{BB962C8B-B14F-4D97-AF65-F5344CB8AC3E}">
        <p14:creationId xmlns:p14="http://schemas.microsoft.com/office/powerpoint/2010/main" val="399584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5AEFA-542F-2D20-03D6-7249C447C642}"/>
              </a:ext>
            </a:extLst>
          </p:cNvPr>
          <p:cNvSpPr>
            <a:spLocks noGrp="1"/>
          </p:cNvSpPr>
          <p:nvPr>
            <p:ph type="title"/>
          </p:nvPr>
        </p:nvSpPr>
        <p:spPr>
          <a:xfrm>
            <a:off x="432607" y="253366"/>
            <a:ext cx="7553960" cy="711834"/>
          </a:xfrm>
        </p:spPr>
        <p:txBody>
          <a:bodyPr/>
          <a:lstStyle/>
          <a:p>
            <a:r>
              <a:rPr lang="en-IN" dirty="0">
                <a:solidFill>
                  <a:schemeClr val="accent1"/>
                </a:solidFill>
              </a:rPr>
              <a:t>DISCLAIMER</a:t>
            </a:r>
          </a:p>
        </p:txBody>
      </p:sp>
      <p:sp>
        <p:nvSpPr>
          <p:cNvPr id="7" name="TextBox 6">
            <a:extLst>
              <a:ext uri="{FF2B5EF4-FFF2-40B4-BE49-F238E27FC236}">
                <a16:creationId xmlns:a16="http://schemas.microsoft.com/office/drawing/2014/main" id="{395E92E6-2126-E4EE-2F02-2A0C73D9CE1A}"/>
              </a:ext>
            </a:extLst>
          </p:cNvPr>
          <p:cNvSpPr txBox="1"/>
          <p:nvPr/>
        </p:nvSpPr>
        <p:spPr>
          <a:xfrm>
            <a:off x="432606" y="1062378"/>
            <a:ext cx="7929341" cy="4460452"/>
          </a:xfrm>
          <a:prstGeom prst="rect">
            <a:avLst/>
          </a:prstGeom>
          <a:noFill/>
        </p:spPr>
        <p:txBody>
          <a:bodyPr wrap="square">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provides strategic analysis to a select group of customers in response to orders. Our customers acknowledge when ordering that these strategic analysis for internal use and not for general publication or disclosure to any third party. SkyQuest does not endorse any vendor, product, or product type profiled in its publications. SkyQuest's strategic analysis constitutes estimations and projections based on secondary and primary research and are therefore subject to variations.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SkyQuest disclaims all warranties, expressed or implied, with respect to this research, including any warranties of merchantability or fitness, for any particular purpose. SkyQuest takes no responsibility for incorrect information supplied to it by manufacturers or users.</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Trademarks, copyrights, and other forms of intellectual property belong to SkyQuest's respective owners and are protected by law. under no circumstance may any of these be reproduced, copied, or circulated in any form, without the prior written approval of SkyQuest's owner-as the case may be no part of this strategic analysis may be given, lent, resold, or disclosed to any third party, without express permission from SkyQuest team.</a:t>
            </a:r>
          </a:p>
          <a:p>
            <a:pPr marL="0" marR="0" lvl="0" indent="0" algn="l" defTabSz="914400" rtl="0" eaLnBrk="1" fontAlgn="auto" latinLnBrk="0" hangingPunct="1">
              <a:lnSpc>
                <a:spcPct val="16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Reproduction and/or transmission in any form and by any means, including photocopying, mechanical, electronic, recording, or otherwise, without the permission of SkyQuest, is prohibited.</a:t>
            </a:r>
          </a:p>
        </p:txBody>
      </p:sp>
      <p:cxnSp>
        <p:nvCxnSpPr>
          <p:cNvPr id="8" name="Straight Connector 7">
            <a:extLst>
              <a:ext uri="{FF2B5EF4-FFF2-40B4-BE49-F238E27FC236}">
                <a16:creationId xmlns:a16="http://schemas.microsoft.com/office/drawing/2014/main" id="{2DE72FDA-63EA-DEB8-12ED-9D2E1345579B}"/>
              </a:ext>
            </a:extLst>
          </p:cNvPr>
          <p:cNvCxnSpPr>
            <a:cxnSpLocks/>
          </p:cNvCxnSpPr>
          <p:nvPr/>
        </p:nvCxnSpPr>
        <p:spPr>
          <a:xfrm>
            <a:off x="547308" y="950224"/>
            <a:ext cx="71996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68E3E2-45CD-E245-C10C-A1A9AA433535}"/>
              </a:ext>
            </a:extLst>
          </p:cNvPr>
          <p:cNvSpPr/>
          <p:nvPr/>
        </p:nvSpPr>
        <p:spPr>
          <a:xfrm>
            <a:off x="8361947" y="0"/>
            <a:ext cx="3830053" cy="6858000"/>
          </a:xfrm>
          <a:prstGeom prst="rect">
            <a:avLst/>
          </a:prstGeom>
          <a:gradFill flip="none" rotWithShape="1">
            <a:gsLst>
              <a:gs pos="100000">
                <a:schemeClr val="accent5"/>
              </a:gs>
              <a:gs pos="56000">
                <a:schemeClr val="accent1"/>
              </a:gs>
              <a:gs pos="0">
                <a:schemeClr val="accent1">
                  <a:lumMod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Poppins"/>
              <a:ea typeface="+mn-ea"/>
              <a:cs typeface="+mn-cs"/>
            </a:endParaRPr>
          </a:p>
        </p:txBody>
      </p:sp>
      <p:pic>
        <p:nvPicPr>
          <p:cNvPr id="10" name="Picture 2">
            <a:extLst>
              <a:ext uri="{FF2B5EF4-FFF2-40B4-BE49-F238E27FC236}">
                <a16:creationId xmlns:a16="http://schemas.microsoft.com/office/drawing/2014/main" id="{A45D6278-E7C8-BEC7-BD30-ABA06F24F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565" y="174881"/>
            <a:ext cx="2044700" cy="2933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110666-55DC-542D-E424-E3DFF33AF548}"/>
              </a:ext>
            </a:extLst>
          </p:cNvPr>
          <p:cNvSpPr txBox="1"/>
          <p:nvPr/>
        </p:nvSpPr>
        <p:spPr>
          <a:xfrm>
            <a:off x="8599551" y="1240505"/>
            <a:ext cx="2982849" cy="83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sz="1200" b="1" i="0" u="none" strike="noStrike" kern="1200" cap="none" spc="0" normalizeH="0" baseline="0" noProof="0" dirty="0">
                <a:ln>
                  <a:noFill/>
                </a:ln>
                <a:solidFill>
                  <a:prstClr val="white"/>
                </a:solidFill>
                <a:effectLst/>
                <a:uLnTx/>
                <a:uFillTx/>
                <a:latin typeface="Poppins"/>
                <a:ea typeface="+mn-ea"/>
                <a:cs typeface="+mn-cs"/>
              </a:rPr>
              <a:t>HEADQUARTERS</a:t>
            </a:r>
            <a:endParaRPr kumimoji="0"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sz="1050" b="0" i="0" u="none" strike="noStrike" kern="1200" cap="none" spc="0" normalizeH="0" baseline="0" noProof="0" dirty="0">
                <a:ln>
                  <a:noFill/>
                </a:ln>
                <a:solidFill>
                  <a:prstClr val="white"/>
                </a:solidFill>
                <a:effectLst/>
                <a:uLnTx/>
                <a:uFillTx/>
                <a:latin typeface="Poppins Medium"/>
                <a:cs typeface="Poppins Medium"/>
                <a:sym typeface="Poppins Medium"/>
              </a:rPr>
              <a:t>1 Apache Way, Westford, Massachusetts 01886, United States</a:t>
            </a:r>
          </a:p>
        </p:txBody>
      </p:sp>
      <p:sp>
        <p:nvSpPr>
          <p:cNvPr id="12" name="TextBox 11">
            <a:extLst>
              <a:ext uri="{FF2B5EF4-FFF2-40B4-BE49-F238E27FC236}">
                <a16:creationId xmlns:a16="http://schemas.microsoft.com/office/drawing/2014/main" id="{469F0796-6DF3-21C7-7B33-DC89D49AF0C8}"/>
              </a:ext>
            </a:extLst>
          </p:cNvPr>
          <p:cNvSpPr txBox="1"/>
          <p:nvPr/>
        </p:nvSpPr>
        <p:spPr>
          <a:xfrm>
            <a:off x="8599551" y="2307568"/>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APAC OFFICE</a:t>
            </a:r>
            <a:endParaRPr kumimoji="0" lang="en-US" sz="1200" b="1" i="0" u="none" strike="noStrike" kern="1200" cap="none" spc="0" normalizeH="0" baseline="0" noProof="0" dirty="0">
              <a:ln>
                <a:noFill/>
              </a:ln>
              <a:solidFill>
                <a:prstClr val="white"/>
              </a:solidFill>
              <a:effectLst/>
              <a:uLnTx/>
              <a:uFillTx/>
              <a:latin typeface="Poppins"/>
              <a:ea typeface="+mn-ea"/>
              <a:cs typeface="+mn-cs"/>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US" sz="1050" b="0" i="0" u="none" strike="noStrike" kern="1200" cap="none" spc="0" normalizeH="0" baseline="0" noProof="0" dirty="0">
                <a:ln>
                  <a:noFill/>
                </a:ln>
                <a:solidFill>
                  <a:prstClr val="white"/>
                </a:solidFill>
                <a:effectLst/>
                <a:uLnTx/>
                <a:uFillTx/>
                <a:latin typeface="Poppins Medium"/>
                <a:cs typeface="Poppins Medium"/>
                <a:sym typeface="Poppins Medium"/>
              </a:rPr>
              <a:t>Room A &amp; B, 2nd Floor, Lee Kee Commercial Building, 221-227,  Queen’s Road Central, Hong Kong</a:t>
            </a:r>
          </a:p>
        </p:txBody>
      </p:sp>
      <p:sp>
        <p:nvSpPr>
          <p:cNvPr id="13" name="TextBox 12">
            <a:extLst>
              <a:ext uri="{FF2B5EF4-FFF2-40B4-BE49-F238E27FC236}">
                <a16:creationId xmlns:a16="http://schemas.microsoft.com/office/drawing/2014/main" id="{9C611C1D-07C3-D4D0-03F5-88E144805231}"/>
              </a:ext>
            </a:extLst>
          </p:cNvPr>
          <p:cNvSpPr txBox="1"/>
          <p:nvPr/>
        </p:nvSpPr>
        <p:spPr>
          <a:xfrm>
            <a:off x="8599551" y="3463020"/>
            <a:ext cx="3451511" cy="10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GLOBAL DELIVERY CENTER</a:t>
            </a:r>
            <a:endParaRPr kumimoji="0" lang="en-IN" sz="1200" b="1" i="0" u="none" strike="noStrike" kern="1200" cap="none" spc="0" normalizeH="0" baseline="0" noProof="0" dirty="0">
              <a:ln>
                <a:noFill/>
              </a:ln>
              <a:solidFill>
                <a:prstClr val="white"/>
              </a:solidFill>
              <a:effectLst/>
              <a:uLnTx/>
              <a:uFillTx/>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Tx/>
              <a:buSzTx/>
              <a:buFontTx/>
              <a:buNone/>
              <a:tabLst/>
              <a:defRPr sz="2500">
                <a:solidFill>
                  <a:srgbClr val="000000"/>
                </a:solidFill>
                <a:latin typeface="Poppins Medium"/>
                <a:ea typeface="Poppins Medium"/>
                <a:cs typeface="Poppins Medium"/>
                <a:sym typeface="Poppins Medium"/>
              </a:defRPr>
            </a:pPr>
            <a:r>
              <a:rPr kumimoji="0" lang="en-IN" sz="1050" b="0" i="0" u="none" strike="noStrike" kern="1200" cap="none" spc="0" normalizeH="0" baseline="0" noProof="0" dirty="0">
                <a:ln>
                  <a:noFill/>
                </a:ln>
                <a:solidFill>
                  <a:prstClr val="white"/>
                </a:solidFill>
                <a:effectLst/>
                <a:uLnTx/>
                <a:uFillTx/>
                <a:latin typeface="Poppins Medium"/>
                <a:cs typeface="Poppins Medium"/>
                <a:sym typeface="Poppins Medium"/>
              </a:rPr>
              <a:t>D-1001-1005, Swati Clover, Shilaj Circle, Sardar Patel Ring Rd, Thaltej, Ahmedabad, Gujrat-380054</a:t>
            </a:r>
          </a:p>
        </p:txBody>
      </p:sp>
      <p:cxnSp>
        <p:nvCxnSpPr>
          <p:cNvPr id="14" name="Straight Connector 13">
            <a:extLst>
              <a:ext uri="{FF2B5EF4-FFF2-40B4-BE49-F238E27FC236}">
                <a16:creationId xmlns:a16="http://schemas.microsoft.com/office/drawing/2014/main" id="{1AAC8FFB-01EE-00B6-3B7F-693DA587ED6D}"/>
              </a:ext>
            </a:extLst>
          </p:cNvPr>
          <p:cNvCxnSpPr>
            <a:cxnSpLocks/>
          </p:cNvCxnSpPr>
          <p:nvPr/>
        </p:nvCxnSpPr>
        <p:spPr>
          <a:xfrm>
            <a:off x="8659711" y="2199280"/>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127F4-4799-2EB4-278E-B9FE81ACA859}"/>
              </a:ext>
            </a:extLst>
          </p:cNvPr>
          <p:cNvCxnSpPr>
            <a:cxnSpLocks/>
          </p:cNvCxnSpPr>
          <p:nvPr/>
        </p:nvCxnSpPr>
        <p:spPr>
          <a:xfrm>
            <a:off x="8659711" y="3428912"/>
            <a:ext cx="30876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659DD-745A-30D5-3275-0BBD64DA90D0}"/>
              </a:ext>
            </a:extLst>
          </p:cNvPr>
          <p:cNvSpPr txBox="1"/>
          <p:nvPr/>
        </p:nvSpPr>
        <p:spPr>
          <a:xfrm>
            <a:off x="8599551" y="4755299"/>
            <a:ext cx="3087654" cy="343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200" b="1" i="0" u="none" strike="noStrike" kern="1200" cap="none" spc="0" normalizeH="0" baseline="0" noProof="0" dirty="0">
                <a:ln>
                  <a:noFill/>
                </a:ln>
                <a:solidFill>
                  <a:prstClr val="white"/>
                </a:solidFill>
                <a:effectLst/>
                <a:uLnTx/>
                <a:uFillTx/>
                <a:latin typeface="Poppins"/>
                <a:ea typeface="+mn-ea"/>
                <a:cs typeface="+mn-cs"/>
              </a:rPr>
              <a:t>WE ARE REACHABLE AT :-</a:t>
            </a:r>
          </a:p>
        </p:txBody>
      </p:sp>
      <p:sp>
        <p:nvSpPr>
          <p:cNvPr id="21" name="TextBox 20">
            <a:extLst>
              <a:ext uri="{FF2B5EF4-FFF2-40B4-BE49-F238E27FC236}">
                <a16:creationId xmlns:a16="http://schemas.microsoft.com/office/drawing/2014/main" id="{8D8218CB-DF9E-BD99-4C36-8B7F8EBD0914}"/>
              </a:ext>
            </a:extLst>
          </p:cNvPr>
          <p:cNvSpPr txBox="1"/>
          <p:nvPr/>
        </p:nvSpPr>
        <p:spPr>
          <a:xfrm>
            <a:off x="8982937" y="5874663"/>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www.skyquestt.com</a:t>
            </a:r>
          </a:p>
        </p:txBody>
      </p:sp>
      <p:sp>
        <p:nvSpPr>
          <p:cNvPr id="22" name="TextBox 21">
            <a:extLst>
              <a:ext uri="{FF2B5EF4-FFF2-40B4-BE49-F238E27FC236}">
                <a16:creationId xmlns:a16="http://schemas.microsoft.com/office/drawing/2014/main" id="{919977B0-4964-14F9-AAB6-EF78D17151F7}"/>
              </a:ext>
            </a:extLst>
          </p:cNvPr>
          <p:cNvSpPr txBox="1"/>
          <p:nvPr/>
        </p:nvSpPr>
        <p:spPr>
          <a:xfrm>
            <a:off x="8958055" y="5535175"/>
            <a:ext cx="1972888" cy="3222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+1-617-230-0741</a:t>
            </a:r>
          </a:p>
        </p:txBody>
      </p:sp>
      <p:sp>
        <p:nvSpPr>
          <p:cNvPr id="23" name="TextBox 22">
            <a:extLst>
              <a:ext uri="{FF2B5EF4-FFF2-40B4-BE49-F238E27FC236}">
                <a16:creationId xmlns:a16="http://schemas.microsoft.com/office/drawing/2014/main" id="{48DFB69A-3989-5934-B58E-A4B4DB4BF236}"/>
              </a:ext>
            </a:extLst>
          </p:cNvPr>
          <p:cNvSpPr txBox="1"/>
          <p:nvPr/>
        </p:nvSpPr>
        <p:spPr>
          <a:xfrm>
            <a:off x="8958055" y="5199467"/>
            <a:ext cx="1972888" cy="3118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sz="2500">
                <a:solidFill>
                  <a:srgbClr val="7030A0"/>
                </a:solidFill>
              </a:defRPr>
            </a:pPr>
            <a:r>
              <a:rPr kumimoji="0" lang="en-IN" sz="1050" b="0" i="0" u="none" strike="noStrike" kern="1200" cap="none" spc="0" normalizeH="0" baseline="0" noProof="0" dirty="0">
                <a:ln>
                  <a:noFill/>
                </a:ln>
                <a:solidFill>
                  <a:prstClr val="white"/>
                </a:solidFill>
                <a:effectLst/>
                <a:uLnTx/>
                <a:uFillTx/>
                <a:latin typeface="Poppins"/>
                <a:ea typeface="+mn-ea"/>
                <a:cs typeface="+mn-cs"/>
              </a:rPr>
              <a:t>info@skyquestt.com</a:t>
            </a:r>
          </a:p>
        </p:txBody>
      </p:sp>
      <p:grpSp>
        <p:nvGrpSpPr>
          <p:cNvPr id="28" name="Group 27">
            <a:extLst>
              <a:ext uri="{FF2B5EF4-FFF2-40B4-BE49-F238E27FC236}">
                <a16:creationId xmlns:a16="http://schemas.microsoft.com/office/drawing/2014/main" id="{BEF17825-A6F1-DB99-3826-26D8DE77FBF6}"/>
              </a:ext>
            </a:extLst>
          </p:cNvPr>
          <p:cNvGrpSpPr/>
          <p:nvPr/>
        </p:nvGrpSpPr>
        <p:grpSpPr>
          <a:xfrm>
            <a:off x="8659711" y="6338080"/>
            <a:ext cx="1110913" cy="331407"/>
            <a:chOff x="8749197" y="8187659"/>
            <a:chExt cx="1934591" cy="577126"/>
          </a:xfrm>
        </p:grpSpPr>
        <p:pic>
          <p:nvPicPr>
            <p:cNvPr id="24" name="Picture 23">
              <a:hlinkClick r:id="rId3"/>
              <a:extLst>
                <a:ext uri="{FF2B5EF4-FFF2-40B4-BE49-F238E27FC236}">
                  <a16:creationId xmlns:a16="http://schemas.microsoft.com/office/drawing/2014/main" id="{424DA1CC-2753-4A3B-8D6B-3AEBA71092E2}"/>
                </a:ext>
              </a:extLst>
            </p:cNvPr>
            <p:cNvPicPr>
              <a:picLocks noChangeAspect="1"/>
            </p:cNvPicPr>
            <p:nvPr/>
          </p:nvPicPr>
          <p:blipFill>
            <a:blip r:embed="rId4"/>
            <a:stretch>
              <a:fillRect/>
            </a:stretch>
          </p:blipFill>
          <p:spPr>
            <a:xfrm>
              <a:off x="8749197" y="8223765"/>
              <a:ext cx="522488" cy="537894"/>
            </a:xfrm>
            <a:prstGeom prst="rect">
              <a:avLst/>
            </a:prstGeom>
          </p:spPr>
        </p:pic>
        <p:pic>
          <p:nvPicPr>
            <p:cNvPr id="25" name="Picture 24">
              <a:hlinkClick r:id="rId5"/>
              <a:extLst>
                <a:ext uri="{FF2B5EF4-FFF2-40B4-BE49-F238E27FC236}">
                  <a16:creationId xmlns:a16="http://schemas.microsoft.com/office/drawing/2014/main" id="{2DB26838-6B67-086B-F4E6-31765E6D7B36}"/>
                </a:ext>
              </a:extLst>
            </p:cNvPr>
            <p:cNvPicPr>
              <a:picLocks noChangeAspect="1"/>
            </p:cNvPicPr>
            <p:nvPr/>
          </p:nvPicPr>
          <p:blipFill>
            <a:blip r:embed="rId6"/>
            <a:stretch>
              <a:fillRect/>
            </a:stretch>
          </p:blipFill>
          <p:spPr>
            <a:xfrm>
              <a:off x="9392939" y="8187659"/>
              <a:ext cx="562550" cy="577126"/>
            </a:xfrm>
            <a:prstGeom prst="rect">
              <a:avLst/>
            </a:prstGeom>
          </p:spPr>
        </p:pic>
        <p:pic>
          <p:nvPicPr>
            <p:cNvPr id="26" name="Picture 2">
              <a:hlinkClick r:id="rId7"/>
              <a:extLst>
                <a:ext uri="{FF2B5EF4-FFF2-40B4-BE49-F238E27FC236}">
                  <a16:creationId xmlns:a16="http://schemas.microsoft.com/office/drawing/2014/main" id="{8F9FD50D-E12B-35FD-245C-B75E0E92B47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6222" y="8187659"/>
              <a:ext cx="637566" cy="577126"/>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descr="Open envelope">
            <a:extLst>
              <a:ext uri="{FF2B5EF4-FFF2-40B4-BE49-F238E27FC236}">
                <a16:creationId xmlns:a16="http://schemas.microsoft.com/office/drawing/2014/main" id="{BF5ECB07-7A53-A593-A6BF-DA29B0A220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4570" y="5235175"/>
            <a:ext cx="277158" cy="277158"/>
          </a:xfrm>
          <a:prstGeom prst="rect">
            <a:avLst/>
          </a:prstGeom>
        </p:spPr>
      </p:pic>
      <p:pic>
        <p:nvPicPr>
          <p:cNvPr id="33" name="Graphic 32" descr="Telephone">
            <a:extLst>
              <a:ext uri="{FF2B5EF4-FFF2-40B4-BE49-F238E27FC236}">
                <a16:creationId xmlns:a16="http://schemas.microsoft.com/office/drawing/2014/main" id="{6448C4AC-CD3C-64D3-B12A-244478C8EB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1848" y="5547080"/>
            <a:ext cx="322602" cy="322602"/>
          </a:xfrm>
          <a:prstGeom prst="rect">
            <a:avLst/>
          </a:prstGeom>
        </p:spPr>
      </p:pic>
      <p:pic>
        <p:nvPicPr>
          <p:cNvPr id="35" name="Graphic 34" descr="Internet">
            <a:extLst>
              <a:ext uri="{FF2B5EF4-FFF2-40B4-BE49-F238E27FC236}">
                <a16:creationId xmlns:a16="http://schemas.microsoft.com/office/drawing/2014/main" id="{9FA80198-F972-0362-73F4-F04534B935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06601" y="5886450"/>
            <a:ext cx="333096" cy="333096"/>
          </a:xfrm>
          <a:prstGeom prst="rect">
            <a:avLst/>
          </a:prstGeom>
        </p:spPr>
      </p:pic>
    </p:spTree>
    <p:extLst>
      <p:ext uri="{BB962C8B-B14F-4D97-AF65-F5344CB8AC3E}">
        <p14:creationId xmlns:p14="http://schemas.microsoft.com/office/powerpoint/2010/main" val="336718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3B9E-193A-89D5-23DE-4827B2559A21}"/>
              </a:ext>
            </a:extLst>
          </p:cNvPr>
          <p:cNvSpPr>
            <a:spLocks noGrp="1"/>
          </p:cNvSpPr>
          <p:nvPr>
            <p:ph type="title"/>
          </p:nvPr>
        </p:nvSpPr>
        <p:spPr>
          <a:xfrm>
            <a:off x="495300" y="2450229"/>
            <a:ext cx="6585951" cy="872333"/>
          </a:xfrm>
        </p:spPr>
        <p:txBody>
          <a:bodyPr/>
          <a:lstStyle/>
          <a:p>
            <a:r>
              <a:rPr lang="en-IN" b="1" dirty="0">
                <a:solidFill>
                  <a:schemeClr val="accent1"/>
                </a:solidFill>
              </a:rPr>
              <a:t>TABLE OF CONTENTS- </a:t>
            </a:r>
          </a:p>
        </p:txBody>
      </p:sp>
      <p:sp>
        <p:nvSpPr>
          <p:cNvPr id="3" name="Text Placeholder 2">
            <a:extLst>
              <a:ext uri="{FF2B5EF4-FFF2-40B4-BE49-F238E27FC236}">
                <a16:creationId xmlns:a16="http://schemas.microsoft.com/office/drawing/2014/main" id="{1566737F-87D1-EA39-7340-39D55848E293}"/>
              </a:ext>
            </a:extLst>
          </p:cNvPr>
          <p:cNvSpPr>
            <a:spLocks noGrp="1"/>
          </p:cNvSpPr>
          <p:nvPr>
            <p:ph type="body" idx="1"/>
          </p:nvPr>
        </p:nvSpPr>
        <p:spPr>
          <a:xfrm>
            <a:off x="495300" y="3429000"/>
            <a:ext cx="7321550" cy="1500187"/>
          </a:xfrm>
        </p:spPr>
        <p:txBody>
          <a:bodyPr>
            <a:normAutofit/>
          </a:bodyPr>
          <a:lstStyle/>
          <a:p>
            <a:r>
              <a:rPr lang="en-US" sz="1400" b="1" dirty="0">
                <a:solidFill>
                  <a:schemeClr val="tx1"/>
                </a:solidFill>
              </a:rPr>
              <a:t>Global Market of Computers-</a:t>
            </a:r>
          </a:p>
        </p:txBody>
      </p:sp>
      <p:cxnSp>
        <p:nvCxnSpPr>
          <p:cNvPr id="4" name="Straight Connector 3">
            <a:extLst>
              <a:ext uri="{FF2B5EF4-FFF2-40B4-BE49-F238E27FC236}">
                <a16:creationId xmlns:a16="http://schemas.microsoft.com/office/drawing/2014/main" id="{4C5BC1AE-EFD0-13DE-EC2F-4434DF7991F7}"/>
              </a:ext>
            </a:extLst>
          </p:cNvPr>
          <p:cNvCxnSpPr>
            <a:cxnSpLocks/>
          </p:cNvCxnSpPr>
          <p:nvPr/>
        </p:nvCxnSpPr>
        <p:spPr>
          <a:xfrm>
            <a:off x="495300" y="3294886"/>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6C85AF-551E-2941-2F97-6151B1039353}"/>
              </a:ext>
            </a:extLst>
          </p:cNvPr>
          <p:cNvSpPr txBox="1"/>
          <p:nvPr/>
        </p:nvSpPr>
        <p:spPr>
          <a:xfrm>
            <a:off x="495300" y="3697955"/>
            <a:ext cx="287354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152122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DDEA-44B2-FEA8-0FD6-1992916C5826}"/>
              </a:ext>
            </a:extLst>
          </p:cNvPr>
          <p:cNvSpPr>
            <a:spLocks noGrp="1"/>
          </p:cNvSpPr>
          <p:nvPr>
            <p:ph type="title"/>
          </p:nvPr>
        </p:nvSpPr>
        <p:spPr>
          <a:xfrm>
            <a:off x="431800" y="2163763"/>
            <a:ext cx="6585951" cy="1998662"/>
          </a:xfrm>
        </p:spPr>
        <p:txBody>
          <a:bodyPr>
            <a:normAutofit/>
          </a:bodyPr>
          <a:lstStyle/>
          <a:p>
            <a:r>
              <a:rPr lang="en-US"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rPr>
              <a:t>THANK YOU</a:t>
            </a:r>
            <a:endParaRPr lang="en-IN" sz="6600" dirty="0">
              <a:ln>
                <a:solidFill>
                  <a:schemeClr val="bg1"/>
                </a:solidFill>
              </a:ln>
              <a:solidFill>
                <a:schemeClr val="accent5"/>
              </a:solidFill>
              <a:effectLst>
                <a:outerShdw blurRad="38100" dist="38100" dir="2700000" algn="tl">
                  <a:srgbClr val="000000">
                    <a:alpha val="43137"/>
                  </a:srgbClr>
                </a:outerShdw>
              </a:effectLst>
              <a:latin typeface="Impact" panose="020B0806030902050204" pitchFamily="34" charset="0"/>
            </a:endParaRPr>
          </a:p>
        </p:txBody>
      </p:sp>
      <p:sp>
        <p:nvSpPr>
          <p:cNvPr id="3" name="Text Placeholder 2">
            <a:extLst>
              <a:ext uri="{FF2B5EF4-FFF2-40B4-BE49-F238E27FC236}">
                <a16:creationId xmlns:a16="http://schemas.microsoft.com/office/drawing/2014/main" id="{69C17C54-52A9-2510-F734-43C2360DEB98}"/>
              </a:ext>
            </a:extLst>
          </p:cNvPr>
          <p:cNvSpPr>
            <a:spLocks noGrp="1"/>
          </p:cNvSpPr>
          <p:nvPr>
            <p:ph type="body" idx="1"/>
          </p:nvPr>
        </p:nvSpPr>
        <p:spPr>
          <a:xfrm>
            <a:off x="562429" y="3548497"/>
            <a:ext cx="7321550" cy="337118"/>
          </a:xfrm>
        </p:spPr>
        <p:txBody>
          <a:bodyPr anchor="ctr">
            <a:normAutofit/>
          </a:bodyPr>
          <a:lstStyle/>
          <a:p>
            <a:r>
              <a:rPr lang="en-IN" sz="1600" dirty="0">
                <a:solidFill>
                  <a:schemeClr val="tx1"/>
                </a:solidFill>
              </a:rPr>
              <a:t>www.skyquestt.com</a:t>
            </a:r>
          </a:p>
        </p:txBody>
      </p:sp>
    </p:spTree>
    <p:extLst>
      <p:ext uri="{BB962C8B-B14F-4D97-AF65-F5344CB8AC3E}">
        <p14:creationId xmlns:p14="http://schemas.microsoft.com/office/powerpoint/2010/main" val="198749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10A17AB1-1A71-8326-64D7-B537CBA220A8}"/>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b="1">
                          <a:solidFill>
                            <a:srgbClr val="7030A0"/>
                          </a:solidFill>
                          <a:latin typeface="Calibri"/>
                        </a:defRPr>
                      </a:pPr>
                      <a:r>
                        <a:t>1. Introduction</a:t>
                      </a:r>
                    </a:p>
                  </a:txBody>
                  <a:tcPr>
                    <a:noFill/>
                    <a:lnL>
                      <a:noFill/>
                    </a:lnL>
                    <a:lnR>
                      <a:noFill/>
                    </a:lnR>
                    <a:lnT>
                      <a:noFill/>
                    </a:lnT>
                    <a:lnB>
                      <a:noFill/>
                    </a:lnB>
                  </a:tcPr>
                </a:tc>
                <a:tc>
                  <a:txBody>
                    <a:bodyPr/>
                    <a:lstStyle/>
                    <a:p>
                      <a:pPr>
                        <a:defRPr sz="1100" b="0">
                          <a:solidFill>
                            <a:srgbClr val="000000"/>
                          </a:solidFill>
                          <a:latin typeface="Calibri"/>
                        </a:defRPr>
                      </a:pPr>
                      <a:r>
                        <a:t>                    4.6.1. Competitive Rivalry</a:t>
                      </a:r>
                    </a:p>
                  </a:txBody>
                  <a:tcPr>
                    <a:noFill/>
                    <a:lnL>
                      <a:noFill/>
                    </a:lnL>
                    <a:lnR>
                      <a:noFill/>
                    </a:lnR>
                    <a:lnT>
                      <a:noFill/>
                    </a:lnT>
                    <a:lnB>
                      <a:noFill/>
                    </a:lnB>
                  </a:tcPr>
                </a:tc>
              </a:tr>
              <a:tr h="310896">
                <a:tc>
                  <a:txBody>
                    <a:bodyPr/>
                    <a:lstStyle/>
                    <a:p>
                      <a:pPr>
                        <a:defRPr sz="1100" b="0">
                          <a:solidFill>
                            <a:srgbClr val="000000"/>
                          </a:solidFill>
                          <a:latin typeface="Calibri"/>
                        </a:defRPr>
                      </a:pPr>
                      <a:r>
                        <a:t>          1.1. Objectives of the Study</a:t>
                      </a:r>
                    </a:p>
                  </a:txBody>
                  <a:tcPr>
                    <a:noFill/>
                    <a:lnL>
                      <a:noFill/>
                    </a:lnL>
                    <a:lnR>
                      <a:noFill/>
                    </a:lnR>
                    <a:lnT>
                      <a:noFill/>
                    </a:lnT>
                    <a:lnB>
                      <a:noFill/>
                    </a:lnB>
                  </a:tcPr>
                </a:tc>
                <a:tc>
                  <a:txBody>
                    <a:bodyPr/>
                    <a:lstStyle/>
                    <a:p>
                      <a:pPr>
                        <a:defRPr sz="1100" b="0">
                          <a:solidFill>
                            <a:srgbClr val="000000"/>
                          </a:solidFill>
                          <a:latin typeface="Calibri"/>
                        </a:defRPr>
                      </a:pPr>
                      <a:r>
                        <a:t>                    4.6.2. Threat of substitutes</a:t>
                      </a:r>
                    </a:p>
                  </a:txBody>
                  <a:tcPr>
                    <a:noFill/>
                    <a:lnL>
                      <a:noFill/>
                    </a:lnL>
                    <a:lnR>
                      <a:noFill/>
                    </a:lnR>
                    <a:lnT>
                      <a:noFill/>
                    </a:lnT>
                    <a:lnB>
                      <a:noFill/>
                    </a:lnB>
                  </a:tcPr>
                </a:tc>
              </a:tr>
              <a:tr h="310896">
                <a:tc>
                  <a:txBody>
                    <a:bodyPr/>
                    <a:lstStyle/>
                    <a:p>
                      <a:pPr>
                        <a:defRPr sz="1100" b="0">
                          <a:solidFill>
                            <a:srgbClr val="000000"/>
                          </a:solidFill>
                          <a:latin typeface="Calibri"/>
                        </a:defRPr>
                      </a:pPr>
                      <a:r>
                        <a:t>          1.2. Market Definition &amp; Scope</a:t>
                      </a:r>
                    </a:p>
                  </a:txBody>
                  <a:tcPr>
                    <a:noFill/>
                    <a:lnL>
                      <a:noFill/>
                    </a:lnL>
                    <a:lnR>
                      <a:noFill/>
                    </a:lnR>
                    <a:lnT>
                      <a:noFill/>
                    </a:lnT>
                    <a:lnB>
                      <a:noFill/>
                    </a:lnB>
                  </a:tcPr>
                </a:tc>
                <a:tc>
                  <a:txBody>
                    <a:bodyPr/>
                    <a:lstStyle/>
                    <a:p>
                      <a:pPr>
                        <a:defRPr sz="1100" b="0">
                          <a:solidFill>
                            <a:srgbClr val="000000"/>
                          </a:solidFill>
                          <a:latin typeface="Calibri"/>
                        </a:defRPr>
                      </a:pPr>
                      <a:r>
                        <a:t>                    4.6.3. Bargaining power of buyers</a:t>
                      </a:r>
                    </a:p>
                  </a:txBody>
                  <a:tcPr>
                    <a:noFill/>
                    <a:lnL>
                      <a:noFill/>
                    </a:lnL>
                    <a:lnR>
                      <a:noFill/>
                    </a:lnR>
                    <a:lnT>
                      <a:noFill/>
                    </a:lnT>
                    <a:lnB>
                      <a:noFill/>
                    </a:lnB>
                  </a:tcPr>
                </a:tc>
              </a:tr>
              <a:tr h="310896">
                <a:tc>
                  <a:txBody>
                    <a:bodyPr/>
                    <a:lstStyle/>
                    <a:p>
                      <a:pPr>
                        <a:defRPr sz="1100" b="1">
                          <a:solidFill>
                            <a:srgbClr val="7030A0"/>
                          </a:solidFill>
                          <a:latin typeface="Calibri"/>
                        </a:defRPr>
                      </a:pPr>
                      <a:r>
                        <a:t>2. Research Methodology</a:t>
                      </a:r>
                    </a:p>
                  </a:txBody>
                  <a:tcPr>
                    <a:noFill/>
                    <a:lnL>
                      <a:noFill/>
                    </a:lnL>
                    <a:lnR>
                      <a:noFill/>
                    </a:lnR>
                    <a:lnT>
                      <a:noFill/>
                    </a:lnT>
                    <a:lnB>
                      <a:noFill/>
                    </a:lnB>
                  </a:tcPr>
                </a:tc>
                <a:tc>
                  <a:txBody>
                    <a:bodyPr/>
                    <a:lstStyle/>
                    <a:p>
                      <a:pPr>
                        <a:defRPr sz="1100" b="0">
                          <a:solidFill>
                            <a:srgbClr val="000000"/>
                          </a:solidFill>
                          <a:latin typeface="Calibri"/>
                        </a:defRPr>
                      </a:pPr>
                      <a:r>
                        <a:t>                    4.6.4. Threat of new entrants</a:t>
                      </a:r>
                    </a:p>
                  </a:txBody>
                  <a:tcPr>
                    <a:noFill/>
                    <a:lnL>
                      <a:noFill/>
                    </a:lnL>
                    <a:lnR>
                      <a:noFill/>
                    </a:lnR>
                    <a:lnT>
                      <a:noFill/>
                    </a:lnT>
                    <a:lnB>
                      <a:noFill/>
                    </a:lnB>
                  </a:tcPr>
                </a:tc>
              </a:tr>
              <a:tr h="310896">
                <a:tc>
                  <a:txBody>
                    <a:bodyPr/>
                    <a:lstStyle/>
                    <a:p>
                      <a:pPr>
                        <a:defRPr sz="1100" b="0">
                          <a:solidFill>
                            <a:srgbClr val="000000"/>
                          </a:solidFill>
                          <a:latin typeface="Calibri"/>
                        </a:defRPr>
                      </a:pPr>
                      <a:r>
                        <a:t>          2.1. Research Process</a:t>
                      </a:r>
                    </a:p>
                  </a:txBody>
                  <a:tcPr>
                    <a:noFill/>
                    <a:lnL>
                      <a:noFill/>
                    </a:lnL>
                    <a:lnR>
                      <a:noFill/>
                    </a:lnR>
                    <a:lnT>
                      <a:noFill/>
                    </a:lnT>
                    <a:lnB>
                      <a:noFill/>
                    </a:lnB>
                  </a:tcPr>
                </a:tc>
                <a:tc>
                  <a:txBody>
                    <a:bodyPr/>
                    <a:lstStyle/>
                    <a:p>
                      <a:pPr>
                        <a:defRPr sz="1100" b="0">
                          <a:solidFill>
                            <a:srgbClr val="000000"/>
                          </a:solidFill>
                          <a:latin typeface="Calibri"/>
                        </a:defRPr>
                      </a:pPr>
                      <a:r>
                        <a:t>                    4.6.5. Bargaining power of suppliers</a:t>
                      </a:r>
                    </a:p>
                  </a:txBody>
                  <a:tcPr>
                    <a:noFill/>
                    <a:lnL>
                      <a:noFill/>
                    </a:lnL>
                    <a:lnR>
                      <a:noFill/>
                    </a:lnR>
                    <a:lnT>
                      <a:noFill/>
                    </a:lnT>
                    <a:lnB>
                      <a:noFill/>
                    </a:lnB>
                  </a:tcPr>
                </a:tc>
              </a:tr>
              <a:tr h="310896">
                <a:tc>
                  <a:txBody>
                    <a:bodyPr/>
                    <a:lstStyle/>
                    <a:p>
                      <a:pPr>
                        <a:defRPr sz="1100" b="0">
                          <a:solidFill>
                            <a:srgbClr val="000000"/>
                          </a:solidFill>
                          <a:latin typeface="Calibri"/>
                        </a:defRPr>
                      </a:pPr>
                      <a:r>
                        <a:t>          2.2. Secondary &amp; Primary Data Methods</a:t>
                      </a:r>
                    </a:p>
                  </a:txBody>
                  <a:tcPr>
                    <a:noFill/>
                    <a:lnL>
                      <a:noFill/>
                    </a:lnL>
                    <a:lnR>
                      <a:noFill/>
                    </a:lnR>
                    <a:lnT>
                      <a:noFill/>
                    </a:lnT>
                    <a:lnB>
                      <a:noFill/>
                    </a:lnB>
                  </a:tcPr>
                </a:tc>
                <a:tc>
                  <a:txBody>
                    <a:bodyPr/>
                    <a:lstStyle/>
                    <a:p>
                      <a:pPr>
                        <a:defRPr sz="1100" b="1">
                          <a:solidFill>
                            <a:srgbClr val="7030A0"/>
                          </a:solidFill>
                          <a:latin typeface="Calibri"/>
                        </a:defRPr>
                      </a:pPr>
                      <a:r>
                        <a:t>6. Global Market of Computers Size by Type_1 (2025-2032)</a:t>
                      </a:r>
                    </a:p>
                  </a:txBody>
                  <a:tcPr>
                    <a:noFill/>
                    <a:lnL>
                      <a:noFill/>
                    </a:lnL>
                    <a:lnR>
                      <a:noFill/>
                    </a:lnR>
                    <a:lnT>
                      <a:noFill/>
                    </a:lnT>
                    <a:lnB>
                      <a:noFill/>
                    </a:lnB>
                  </a:tcPr>
                </a:tc>
              </a:tr>
              <a:tr h="310896">
                <a:tc>
                  <a:txBody>
                    <a:bodyPr/>
                    <a:lstStyle/>
                    <a:p>
                      <a:pPr>
                        <a:defRPr sz="1100" b="0">
                          <a:solidFill>
                            <a:srgbClr val="000000"/>
                          </a:solidFill>
                          <a:latin typeface="Calibri"/>
                        </a:defRPr>
                      </a:pPr>
                      <a:r>
                        <a:t>          2.3. Market Size Estimation Methods</a:t>
                      </a:r>
                    </a:p>
                  </a:txBody>
                  <a:tcPr>
                    <a:noFill/>
                    <a:lnL>
                      <a:noFill/>
                    </a:lnL>
                    <a:lnR>
                      <a:noFill/>
                    </a:lnR>
                    <a:lnT>
                      <a:noFill/>
                    </a:lnT>
                    <a:lnB>
                      <a:noFill/>
                    </a:lnB>
                  </a:tcPr>
                </a:tc>
                <a:tc>
                  <a:txBody>
                    <a:bodyPr/>
                    <a:lstStyle/>
                    <a:p>
                      <a:pPr>
                        <a:defRPr sz="1100" b="0">
                          <a:solidFill>
                            <a:srgbClr val="000000"/>
                          </a:solidFill>
                          <a:latin typeface="Calibri"/>
                        </a:defRPr>
                      </a:pPr>
                      <a:r>
                        <a:t>          6.1. Point_1.1</a:t>
                      </a:r>
                    </a:p>
                  </a:txBody>
                  <a:tcPr>
                    <a:noFill/>
                    <a:lnL>
                      <a:noFill/>
                    </a:lnL>
                    <a:lnR>
                      <a:noFill/>
                    </a:lnR>
                    <a:lnT>
                      <a:noFill/>
                    </a:lnT>
                    <a:lnB>
                      <a:noFill/>
                    </a:lnB>
                  </a:tcPr>
                </a:tc>
              </a:tr>
              <a:tr h="310896">
                <a:tc>
                  <a:txBody>
                    <a:bodyPr/>
                    <a:lstStyle/>
                    <a:p>
                      <a:pPr>
                        <a:defRPr sz="1100" b="0">
                          <a:solidFill>
                            <a:srgbClr val="000000"/>
                          </a:solidFill>
                          <a:latin typeface="Calibri"/>
                        </a:defRPr>
                      </a:pPr>
                      <a:r>
                        <a:t>          2.4. Market Assumptions &amp; Limitations</a:t>
                      </a:r>
                    </a:p>
                  </a:txBody>
                  <a:tcPr>
                    <a:noFill/>
                    <a:lnL>
                      <a:noFill/>
                    </a:lnL>
                    <a:lnR>
                      <a:noFill/>
                    </a:lnR>
                    <a:lnT>
                      <a:noFill/>
                    </a:lnT>
                    <a:lnB>
                      <a:noFill/>
                    </a:lnB>
                  </a:tcPr>
                </a:tc>
                <a:tc>
                  <a:txBody>
                    <a:bodyPr/>
                    <a:lstStyle/>
                    <a:p>
                      <a:pPr>
                        <a:defRPr sz="1100" b="0">
                          <a:solidFill>
                            <a:srgbClr val="000000"/>
                          </a:solidFill>
                          <a:latin typeface="Calibri"/>
                        </a:defRPr>
                      </a:pPr>
                      <a:r>
                        <a:t>          6.2. Point_1.2</a:t>
                      </a:r>
                    </a:p>
                  </a:txBody>
                  <a:tcPr>
                    <a:noFill/>
                    <a:lnL>
                      <a:noFill/>
                    </a:lnL>
                    <a:lnR>
                      <a:noFill/>
                    </a:lnR>
                    <a:lnT>
                      <a:noFill/>
                    </a:lnT>
                    <a:lnB>
                      <a:noFill/>
                    </a:lnB>
                  </a:tcPr>
                </a:tc>
              </a:tr>
              <a:tr h="310896">
                <a:tc>
                  <a:txBody>
                    <a:bodyPr/>
                    <a:lstStyle/>
                    <a:p>
                      <a:pPr>
                        <a:defRPr sz="1100" b="1">
                          <a:solidFill>
                            <a:srgbClr val="7030A0"/>
                          </a:solidFill>
                          <a:latin typeface="Calibri"/>
                        </a:defRPr>
                      </a:pPr>
                      <a:r>
                        <a:t>3. Executive Summary</a:t>
                      </a:r>
                    </a:p>
                  </a:txBody>
                  <a:tcPr>
                    <a:noFill/>
                    <a:lnL>
                      <a:noFill/>
                    </a:lnL>
                    <a:lnR>
                      <a:noFill/>
                    </a:lnR>
                    <a:lnT>
                      <a:noFill/>
                    </a:lnT>
                    <a:lnB>
                      <a:noFill/>
                    </a:lnB>
                  </a:tcPr>
                </a:tc>
                <a:tc>
                  <a:txBody>
                    <a:bodyPr/>
                    <a:lstStyle/>
                    <a:p>
                      <a:pPr>
                        <a:defRPr sz="1100" b="0">
                          <a:solidFill>
                            <a:srgbClr val="000000"/>
                          </a:solidFill>
                          <a:latin typeface="Calibri"/>
                        </a:defRPr>
                      </a:pPr>
                      <a:r>
                        <a:t>                    6.2.1. Sub_point_1.2.1</a:t>
                      </a:r>
                    </a:p>
                  </a:txBody>
                  <a:tcPr>
                    <a:noFill/>
                    <a:lnL>
                      <a:noFill/>
                    </a:lnL>
                    <a:lnR>
                      <a:noFill/>
                    </a:lnR>
                    <a:lnT>
                      <a:noFill/>
                    </a:lnT>
                    <a:lnB>
                      <a:noFill/>
                    </a:lnB>
                  </a:tcPr>
                </a:tc>
              </a:tr>
              <a:tr h="310896">
                <a:tc>
                  <a:txBody>
                    <a:bodyPr/>
                    <a:lstStyle/>
                    <a:p>
                      <a:pPr>
                        <a:defRPr sz="1100" b="0">
                          <a:solidFill>
                            <a:srgbClr val="000000"/>
                          </a:solidFill>
                          <a:latin typeface="Calibri"/>
                        </a:defRPr>
                      </a:pPr>
                      <a:r>
                        <a:t>          3.1. Global Market Outlook</a:t>
                      </a:r>
                    </a:p>
                  </a:txBody>
                  <a:tcPr>
                    <a:noFill/>
                    <a:lnL>
                      <a:noFill/>
                    </a:lnL>
                    <a:lnR>
                      <a:noFill/>
                    </a:lnR>
                    <a:lnT>
                      <a:noFill/>
                    </a:lnT>
                    <a:lnB>
                      <a:noFill/>
                    </a:lnB>
                  </a:tcPr>
                </a:tc>
                <a:tc>
                  <a:txBody>
                    <a:bodyPr/>
                    <a:lstStyle/>
                    <a:p>
                      <a:pPr>
                        <a:defRPr sz="1100" b="1">
                          <a:solidFill>
                            <a:srgbClr val="7030A0"/>
                          </a:solidFill>
                          <a:latin typeface="Calibri"/>
                        </a:defRPr>
                      </a:pPr>
                      <a:r>
                        <a:t>7. Global Market of Computers Size by Type_2 (2025-2032)</a:t>
                      </a:r>
                    </a:p>
                  </a:txBody>
                  <a:tcPr>
                    <a:noFill/>
                    <a:lnL>
                      <a:noFill/>
                    </a:lnL>
                    <a:lnR>
                      <a:noFill/>
                    </a:lnR>
                    <a:lnT>
                      <a:noFill/>
                    </a:lnT>
                    <a:lnB>
                      <a:noFill/>
                    </a:lnB>
                  </a:tcPr>
                </a:tc>
              </a:tr>
              <a:tr h="310896">
                <a:tc>
                  <a:txBody>
                    <a:bodyPr/>
                    <a:lstStyle/>
                    <a:p>
                      <a:pPr>
                        <a:defRPr sz="1100" b="0">
                          <a:solidFill>
                            <a:srgbClr val="000000"/>
                          </a:solidFill>
                          <a:latin typeface="Calibri"/>
                        </a:defRPr>
                      </a:pPr>
                      <a:r>
                        <a:t>          3.2. Key Market Highlights</a:t>
                      </a:r>
                    </a:p>
                  </a:txBody>
                  <a:tcPr>
                    <a:noFill/>
                    <a:lnL>
                      <a:noFill/>
                    </a:lnL>
                    <a:lnR>
                      <a:noFill/>
                    </a:lnR>
                    <a:lnT>
                      <a:noFill/>
                    </a:lnT>
                    <a:lnB>
                      <a:noFill/>
                    </a:lnB>
                  </a:tcPr>
                </a:tc>
                <a:tc>
                  <a:txBody>
                    <a:bodyPr/>
                    <a:lstStyle/>
                    <a:p>
                      <a:pPr>
                        <a:defRPr sz="1100" b="0">
                          <a:solidFill>
                            <a:srgbClr val="000000"/>
                          </a:solidFill>
                          <a:latin typeface="Calibri"/>
                        </a:defRPr>
                      </a:pPr>
                      <a:r>
                        <a:t>          7.1. Point_2.1</a:t>
                      </a:r>
                    </a:p>
                  </a:txBody>
                  <a:tcPr>
                    <a:noFill/>
                    <a:lnL>
                      <a:noFill/>
                    </a:lnL>
                    <a:lnR>
                      <a:noFill/>
                    </a:lnR>
                    <a:lnT>
                      <a:noFill/>
                    </a:lnT>
                    <a:lnB>
                      <a:noFill/>
                    </a:lnB>
                  </a:tcPr>
                </a:tc>
              </a:tr>
              <a:tr h="310896">
                <a:tc>
                  <a:txBody>
                    <a:bodyPr/>
                    <a:lstStyle/>
                    <a:p>
                      <a:pPr>
                        <a:defRPr sz="1100" b="0">
                          <a:solidFill>
                            <a:srgbClr val="000000"/>
                          </a:solidFill>
                          <a:latin typeface="Calibri"/>
                        </a:defRPr>
                      </a:pPr>
                      <a:r>
                        <a:t>          3.3. Segmental Overview</a:t>
                      </a:r>
                    </a:p>
                  </a:txBody>
                  <a:tcPr>
                    <a:noFill/>
                    <a:lnL>
                      <a:noFill/>
                    </a:lnL>
                    <a:lnR>
                      <a:noFill/>
                    </a:lnR>
                    <a:lnT>
                      <a:noFill/>
                    </a:lnT>
                    <a:lnB>
                      <a:noFill/>
                    </a:lnB>
                  </a:tcPr>
                </a:tc>
                <a:tc>
                  <a:txBody>
                    <a:bodyPr/>
                    <a:lstStyle/>
                    <a:p>
                      <a:pPr>
                        <a:defRPr sz="1100" b="1">
                          <a:solidFill>
                            <a:srgbClr val="7030A0"/>
                          </a:solidFill>
                          <a:latin typeface="Calibri"/>
                        </a:defRPr>
                      </a:pPr>
                      <a:r>
                        <a:t>8. Global Market of Computers Size by Region (2025-2032)</a:t>
                      </a:r>
                    </a:p>
                  </a:txBody>
                  <a:tcPr>
                    <a:noFill/>
                    <a:lnL>
                      <a:noFill/>
                    </a:lnL>
                    <a:lnR>
                      <a:noFill/>
                    </a:lnR>
                    <a:lnT>
                      <a:noFill/>
                    </a:lnT>
                    <a:lnB>
                      <a:noFill/>
                    </a:lnB>
                  </a:tcPr>
                </a:tc>
              </a:tr>
              <a:tr h="310896">
                <a:tc>
                  <a:txBody>
                    <a:bodyPr/>
                    <a:lstStyle/>
                    <a:p>
                      <a:pPr>
                        <a:defRPr sz="1100" b="0">
                          <a:solidFill>
                            <a:srgbClr val="000000"/>
                          </a:solidFill>
                          <a:latin typeface="Calibri"/>
                        </a:defRPr>
                      </a:pPr>
                      <a:r>
                        <a:t>          3.4. Competition Overview</a:t>
                      </a:r>
                    </a:p>
                  </a:txBody>
                  <a:tcPr>
                    <a:noFill/>
                    <a:lnL>
                      <a:noFill/>
                    </a:lnL>
                    <a:lnR>
                      <a:noFill/>
                    </a:lnR>
                    <a:lnT>
                      <a:noFill/>
                    </a:lnT>
                    <a:lnB>
                      <a:noFill/>
                    </a:lnB>
                  </a:tcPr>
                </a:tc>
                <a:tc>
                  <a:txBody>
                    <a:bodyPr/>
                    <a:lstStyle/>
                    <a:p>
                      <a:pPr>
                        <a:defRPr sz="1100" b="0">
                          <a:solidFill>
                            <a:srgbClr val="000000"/>
                          </a:solidFill>
                          <a:latin typeface="Calibri"/>
                        </a:defRPr>
                      </a:pPr>
                      <a:r>
                        <a:t>          8.1. North America (By Type_1, By Type_2)</a:t>
                      </a:r>
                    </a:p>
                  </a:txBody>
                  <a:tcPr>
                    <a:noFill/>
                    <a:lnL>
                      <a:noFill/>
                    </a:lnL>
                    <a:lnR>
                      <a:noFill/>
                    </a:lnR>
                    <a:lnT>
                      <a:noFill/>
                    </a:lnT>
                    <a:lnB>
                      <a:noFill/>
                    </a:lnB>
                  </a:tcPr>
                </a:tc>
              </a:tr>
              <a:tr h="310896">
                <a:tc>
                  <a:txBody>
                    <a:bodyPr/>
                    <a:lstStyle/>
                    <a:p>
                      <a:pPr>
                        <a:defRPr sz="1100" b="1">
                          <a:solidFill>
                            <a:srgbClr val="7030A0"/>
                          </a:solidFill>
                          <a:latin typeface="Calibri"/>
                        </a:defRPr>
                      </a:pPr>
                      <a:r>
                        <a:t>4. Market Dynamics &amp; Outlook</a:t>
                      </a:r>
                    </a:p>
                  </a:txBody>
                  <a:tcPr>
                    <a:noFill/>
                    <a:lnL>
                      <a:noFill/>
                    </a:lnL>
                    <a:lnR>
                      <a:noFill/>
                    </a:lnR>
                    <a:lnT>
                      <a:noFill/>
                    </a:lnT>
                    <a:lnB>
                      <a:noFill/>
                    </a:lnB>
                  </a:tcPr>
                </a:tc>
                <a:tc>
                  <a:txBody>
                    <a:bodyPr/>
                    <a:lstStyle/>
                    <a:p>
                      <a:pPr>
                        <a:defRPr sz="1100" b="0">
                          <a:solidFill>
                            <a:srgbClr val="000000"/>
                          </a:solidFill>
                          <a:latin typeface="Calibri"/>
                        </a:defRPr>
                      </a:pPr>
                      <a:r>
                        <a:t>                    8.1.1. US</a:t>
                      </a:r>
                    </a:p>
                  </a:txBody>
                  <a:tcPr>
                    <a:noFill/>
                    <a:lnL>
                      <a:noFill/>
                    </a:lnL>
                    <a:lnR>
                      <a:noFill/>
                    </a:lnR>
                    <a:lnT>
                      <a:noFill/>
                    </a:lnT>
                    <a:lnB>
                      <a:noFill/>
                    </a:lnB>
                  </a:tcPr>
                </a:tc>
              </a:tr>
              <a:tr h="310896">
                <a:tc>
                  <a:txBody>
                    <a:bodyPr/>
                    <a:lstStyle/>
                    <a:p>
                      <a:pPr>
                        <a:defRPr sz="1100" b="0">
                          <a:solidFill>
                            <a:srgbClr val="000000"/>
                          </a:solidFill>
                          <a:latin typeface="Calibri"/>
                        </a:defRPr>
                      </a:pPr>
                      <a:r>
                        <a:t>          4.1. Macro-Economic Indicators​</a:t>
                      </a:r>
                    </a:p>
                  </a:txBody>
                  <a:tcPr>
                    <a:noFill/>
                    <a:lnL>
                      <a:noFill/>
                    </a:lnL>
                    <a:lnR>
                      <a:noFill/>
                    </a:lnR>
                    <a:lnT>
                      <a:noFill/>
                    </a:lnT>
                    <a:lnB>
                      <a:noFill/>
                    </a:lnB>
                  </a:tcPr>
                </a:tc>
                <a:tc>
                  <a:txBody>
                    <a:bodyPr/>
                    <a:lstStyle/>
                    <a:p>
                      <a:pPr>
                        <a:defRPr sz="1100" b="0">
                          <a:solidFill>
                            <a:srgbClr val="000000"/>
                          </a:solidFill>
                          <a:latin typeface="Calibri"/>
                        </a:defRPr>
                      </a:pPr>
                      <a:r>
                        <a:t>                    8.1.2. Canada</a:t>
                      </a:r>
                    </a:p>
                  </a:txBody>
                  <a:tcPr>
                    <a:noFill/>
                    <a:lnL>
                      <a:noFill/>
                    </a:lnL>
                    <a:lnR>
                      <a:noFill/>
                    </a:lnR>
                    <a:lnT>
                      <a:noFill/>
                    </a:lnT>
                    <a:lnB>
                      <a:noFill/>
                    </a:lnB>
                  </a:tcPr>
                </a:tc>
              </a:tr>
              <a:tr h="310896">
                <a:tc>
                  <a:txBody>
                    <a:bodyPr/>
                    <a:lstStyle/>
                    <a:p>
                      <a:pPr>
                        <a:defRPr sz="1100" b="0">
                          <a:solidFill>
                            <a:srgbClr val="000000"/>
                          </a:solidFill>
                          <a:latin typeface="Calibri"/>
                        </a:defRPr>
                      </a:pPr>
                      <a:r>
                        <a:t>          4.2. Drivers &amp; Opportunitiess</a:t>
                      </a:r>
                    </a:p>
                  </a:txBody>
                  <a:tcPr>
                    <a:noFill/>
                    <a:lnL>
                      <a:noFill/>
                    </a:lnL>
                    <a:lnR>
                      <a:noFill/>
                    </a:lnR>
                    <a:lnT>
                      <a:noFill/>
                    </a:lnT>
                    <a:lnB>
                      <a:noFill/>
                    </a:lnB>
                  </a:tcPr>
                </a:tc>
                <a:tc>
                  <a:txBody>
                    <a:bodyPr/>
                    <a:lstStyle/>
                    <a:p>
                      <a:pPr>
                        <a:defRPr sz="1100" b="0">
                          <a:solidFill>
                            <a:srgbClr val="000000"/>
                          </a:solidFill>
                          <a:latin typeface="Calibri"/>
                        </a:defRPr>
                      </a:pPr>
                      <a:r>
                        <a:t>          8.2. Europe (By Type_1, By Type_2)</a:t>
                      </a:r>
                    </a:p>
                  </a:txBody>
                  <a:tcPr>
                    <a:noFill/>
                    <a:lnL>
                      <a:noFill/>
                    </a:lnL>
                    <a:lnR>
                      <a:noFill/>
                    </a:lnR>
                    <a:lnT>
                      <a:noFill/>
                    </a:lnT>
                    <a:lnB>
                      <a:noFill/>
                    </a:lnB>
                  </a:tcPr>
                </a:tc>
              </a:tr>
              <a:tr h="310896">
                <a:tc>
                  <a:txBody>
                    <a:bodyPr/>
                    <a:lstStyle/>
                    <a:p>
                      <a:pPr>
                        <a:defRPr sz="1100" b="0">
                          <a:solidFill>
                            <a:srgbClr val="000000"/>
                          </a:solidFill>
                          <a:latin typeface="Calibri"/>
                        </a:defRPr>
                      </a:pPr>
                      <a:r>
                        <a:t>          4.3. Restraints &amp; Challenges</a:t>
                      </a:r>
                    </a:p>
                  </a:txBody>
                  <a:tcPr>
                    <a:noFill/>
                    <a:lnL>
                      <a:noFill/>
                    </a:lnL>
                    <a:lnR>
                      <a:noFill/>
                    </a:lnR>
                    <a:lnT>
                      <a:noFill/>
                    </a:lnT>
                    <a:lnB>
                      <a:noFill/>
                    </a:lnB>
                  </a:tcPr>
                </a:tc>
                <a:tc>
                  <a:txBody>
                    <a:bodyPr/>
                    <a:lstStyle/>
                    <a:p>
                      <a:pPr>
                        <a:defRPr sz="1100" b="0">
                          <a:solidFill>
                            <a:srgbClr val="000000"/>
                          </a:solidFill>
                          <a:latin typeface="Calibri"/>
                        </a:defRPr>
                      </a:pPr>
                      <a:r>
                        <a:t>                    8.2.1. UK</a:t>
                      </a:r>
                    </a:p>
                  </a:txBody>
                  <a:tcPr>
                    <a:noFill/>
                    <a:lnL>
                      <a:noFill/>
                    </a:lnL>
                    <a:lnR>
                      <a:noFill/>
                    </a:lnR>
                    <a:lnT>
                      <a:noFill/>
                    </a:lnT>
                    <a:lnB>
                      <a:noFill/>
                    </a:lnB>
                  </a:tcPr>
                </a:tc>
              </a:tr>
              <a:tr h="310896">
                <a:tc>
                  <a:txBody>
                    <a:bodyPr/>
                    <a:lstStyle/>
                    <a:p>
                      <a:pPr>
                        <a:defRPr sz="1100" b="0">
                          <a:solidFill>
                            <a:srgbClr val="000000"/>
                          </a:solidFill>
                          <a:latin typeface="Calibri"/>
                        </a:defRPr>
                      </a:pPr>
                      <a:r>
                        <a:t>          4.4. Supply Side Trends</a:t>
                      </a:r>
                    </a:p>
                  </a:txBody>
                  <a:tcPr>
                    <a:noFill/>
                    <a:lnL>
                      <a:noFill/>
                    </a:lnL>
                    <a:lnR>
                      <a:noFill/>
                    </a:lnR>
                    <a:lnT>
                      <a:noFill/>
                    </a:lnT>
                    <a:lnB>
                      <a:noFill/>
                    </a:lnB>
                  </a:tcPr>
                </a:tc>
                <a:tc>
                  <a:txBody>
                    <a:bodyPr/>
                    <a:lstStyle/>
                    <a:p>
                      <a:pPr>
                        <a:defRPr sz="1100" b="0">
                          <a:solidFill>
                            <a:srgbClr val="000000"/>
                          </a:solidFill>
                          <a:latin typeface="Calibri"/>
                        </a:defRPr>
                      </a:pPr>
                      <a:r>
                        <a:t>                    8.2.2. Germany</a:t>
                      </a:r>
                    </a:p>
                  </a:txBody>
                  <a:tcPr>
                    <a:noFill/>
                    <a:lnL>
                      <a:noFill/>
                    </a:lnL>
                    <a:lnR>
                      <a:noFill/>
                    </a:lnR>
                    <a:lnT>
                      <a:noFill/>
                    </a:lnT>
                    <a:lnB>
                      <a:noFill/>
                    </a:lnB>
                  </a:tcPr>
                </a:tc>
              </a:tr>
              <a:tr h="310896">
                <a:tc>
                  <a:txBody>
                    <a:bodyPr/>
                    <a:lstStyle/>
                    <a:p>
                      <a:pPr>
                        <a:defRPr sz="1100" b="0">
                          <a:solidFill>
                            <a:srgbClr val="000000"/>
                          </a:solidFill>
                          <a:latin typeface="Calibri"/>
                        </a:defRPr>
                      </a:pPr>
                      <a:r>
                        <a:t>          4.5. Demand Side Trends</a:t>
                      </a:r>
                    </a:p>
                  </a:txBody>
                  <a:tcPr>
                    <a:noFill/>
                    <a:lnL>
                      <a:noFill/>
                    </a:lnL>
                    <a:lnR>
                      <a:noFill/>
                    </a:lnR>
                    <a:lnT>
                      <a:noFill/>
                    </a:lnT>
                    <a:lnB>
                      <a:noFill/>
                    </a:lnB>
                  </a:tcPr>
                </a:tc>
                <a:tc>
                  <a:txBody>
                    <a:bodyPr/>
                    <a:lstStyle/>
                    <a:p>
                      <a:pPr>
                        <a:defRPr sz="1100" b="0">
                          <a:solidFill>
                            <a:srgbClr val="000000"/>
                          </a:solidFill>
                          <a:latin typeface="Calibri"/>
                        </a:defRPr>
                      </a:pPr>
                      <a:r>
                        <a:t>                    8.2.3. Spain</a:t>
                      </a:r>
                    </a:p>
                  </a:txBody>
                  <a:tcPr>
                    <a:noFill/>
                    <a:lnL>
                      <a:noFill/>
                    </a:lnL>
                    <a:lnR>
                      <a:noFill/>
                    </a:lnR>
                    <a:lnT>
                      <a:noFill/>
                    </a:lnT>
                    <a:lnB>
                      <a:noFill/>
                    </a:lnB>
                  </a:tcPr>
                </a:tc>
              </a:tr>
              <a:tr h="310896">
                <a:tc>
                  <a:txBody>
                    <a:bodyPr/>
                    <a:lstStyle/>
                    <a:p>
                      <a:pPr>
                        <a:defRPr sz="1100" b="0">
                          <a:solidFill>
                            <a:srgbClr val="000000"/>
                          </a:solidFill>
                          <a:latin typeface="Calibri"/>
                        </a:defRPr>
                      </a:pPr>
                      <a:r>
                        <a:t>          4.6. Porter's Analysis &amp; Impact</a:t>
                      </a:r>
                    </a:p>
                  </a:txBody>
                  <a:tcPr>
                    <a:noFill/>
                    <a:lnL>
                      <a:noFill/>
                    </a:lnL>
                    <a:lnR>
                      <a:noFill/>
                    </a:lnR>
                    <a:lnT>
                      <a:noFill/>
                    </a:lnT>
                    <a:lnB>
                      <a:noFill/>
                    </a:lnB>
                  </a:tcPr>
                </a:tc>
                <a:tc>
                  <a:txBody>
                    <a:bodyPr/>
                    <a:lstStyle/>
                    <a:p>
                      <a:pPr>
                        <a:defRPr sz="1100" b="0">
                          <a:solidFill>
                            <a:srgbClr val="000000"/>
                          </a:solidFill>
                          <a:latin typeface="Calibri"/>
                        </a:defRPr>
                      </a:pPr>
                      <a:r>
                        <a:t>                    8.2.4. France</a:t>
                      </a:r>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9002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EA9B-FDCE-F1E9-B60D-8893AF4E65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DB963FD-4EFB-C0F5-6F76-3A31B3065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AEAE8B-4262-6D96-30E2-0298E8903952}"/>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 name="Title 1">
            <a:extLst>
              <a:ext uri="{FF2B5EF4-FFF2-40B4-BE49-F238E27FC236}">
                <a16:creationId xmlns:a16="http://schemas.microsoft.com/office/drawing/2014/main" id="{6B997DE8-7A45-F633-2FA7-FB07DB3AA963}"/>
              </a:ext>
            </a:extLst>
          </p:cNvPr>
          <p:cNvSpPr>
            <a:spLocks noGrp="1"/>
          </p:cNvSpPr>
          <p:nvPr>
            <p:ph type="title"/>
          </p:nvPr>
        </p:nvSpPr>
        <p:spPr>
          <a:xfrm>
            <a:off x="1690740" y="495299"/>
            <a:ext cx="884848" cy="5867400"/>
          </a:xfrm>
        </p:spPr>
        <p:txBody>
          <a:bodyPr vert="vert270">
            <a:normAutofit/>
          </a:bodyPr>
          <a:lstStyle/>
          <a:p>
            <a:pPr algn="ctr"/>
            <a:r>
              <a:rPr lang="en-IN" sz="4400" dirty="0">
                <a:solidFill>
                  <a:schemeClr val="bg1"/>
                </a:solidFill>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pPr>
                        <a:defRPr sz="1100" b="0">
                          <a:solidFill>
                            <a:srgbClr val="000000"/>
                          </a:solidFill>
                          <a:latin typeface="Calibri"/>
                        </a:defRPr>
                      </a:pPr>
                      <a:r>
                        <a:t>                    8.2.5. Italy</a:t>
                      </a:r>
                    </a:p>
                  </a:txBody>
                  <a:tcPr>
                    <a:noFill/>
                    <a:lnL>
                      <a:noFill/>
                    </a:lnL>
                    <a:lnR>
                      <a:noFill/>
                    </a:lnR>
                    <a:lnT>
                      <a:noFill/>
                    </a:lnT>
                    <a:lnB>
                      <a:noFill/>
                    </a:lnB>
                  </a:tcPr>
                </a:tc>
                <a:tc>
                  <a:txBody>
                    <a:bodyPr/>
                    <a:lstStyle/>
                    <a:p>
                      <a:pPr>
                        <a:defRPr sz="1100" b="0">
                          <a:solidFill>
                            <a:srgbClr val="000000"/>
                          </a:solidFill>
                          <a:latin typeface="Calibri"/>
                        </a:defRPr>
                      </a:pPr>
                      <a:r>
                        <a:t>          9.4. Recent Developments in the Market</a:t>
                      </a:r>
                    </a:p>
                  </a:txBody>
                  <a:tcPr>
                    <a:noFill/>
                    <a:lnL>
                      <a:noFill/>
                    </a:lnL>
                    <a:lnR>
                      <a:noFill/>
                    </a:lnR>
                    <a:lnT>
                      <a:noFill/>
                    </a:lnT>
                    <a:lnB>
                      <a:noFill/>
                    </a:lnB>
                  </a:tcPr>
                </a:tc>
              </a:tr>
              <a:tr h="310896">
                <a:tc>
                  <a:txBody>
                    <a:bodyPr/>
                    <a:lstStyle/>
                    <a:p>
                      <a:pPr>
                        <a:defRPr sz="1100" b="0">
                          <a:solidFill>
                            <a:srgbClr val="000000"/>
                          </a:solidFill>
                          <a:latin typeface="Calibri"/>
                        </a:defRPr>
                      </a:pPr>
                      <a:r>
                        <a:t>                    8.2.6. Rest of Europe</a:t>
                      </a:r>
                    </a:p>
                  </a:txBody>
                  <a:tcPr>
                    <a:noFill/>
                    <a:lnL>
                      <a:noFill/>
                    </a:lnL>
                    <a:lnR>
                      <a:noFill/>
                    </a:lnR>
                    <a:lnT>
                      <a:noFill/>
                    </a:lnT>
                    <a:lnB>
                      <a:noFill/>
                    </a:lnB>
                  </a:tcPr>
                </a:tc>
                <a:tc>
                  <a:txBody>
                    <a:bodyPr/>
                    <a:lstStyle/>
                    <a:p>
                      <a:pPr>
                        <a:defRPr sz="1100" b="0">
                          <a:solidFill>
                            <a:srgbClr val="000000"/>
                          </a:solidFill>
                          <a:latin typeface="Calibri"/>
                        </a:defRPr>
                      </a:pPr>
                      <a:r>
                        <a:t>          9.5. Company Market Share Analysis, 2024</a:t>
                      </a:r>
                    </a:p>
                  </a:txBody>
                  <a:tcPr>
                    <a:noFill/>
                    <a:lnL>
                      <a:noFill/>
                    </a:lnL>
                    <a:lnR>
                      <a:noFill/>
                    </a:lnR>
                    <a:lnT>
                      <a:noFill/>
                    </a:lnT>
                    <a:lnB>
                      <a:noFill/>
                    </a:lnB>
                  </a:tcPr>
                </a:tc>
              </a:tr>
              <a:tr h="310896">
                <a:tc>
                  <a:txBody>
                    <a:bodyPr/>
                    <a:lstStyle/>
                    <a:p>
                      <a:pPr>
                        <a:defRPr sz="1100" b="0">
                          <a:solidFill>
                            <a:srgbClr val="000000"/>
                          </a:solidFill>
                          <a:latin typeface="Calibri"/>
                        </a:defRPr>
                      </a:pPr>
                      <a:r>
                        <a:t>          8.3. Asia-Pacific (By Type_1, By Type_2)</a:t>
                      </a:r>
                    </a:p>
                  </a:txBody>
                  <a:tcPr>
                    <a:noFill/>
                    <a:lnL>
                      <a:noFill/>
                    </a:lnL>
                    <a:lnR>
                      <a:noFill/>
                    </a:lnR>
                    <a:lnT>
                      <a:noFill/>
                    </a:lnT>
                    <a:lnB>
                      <a:noFill/>
                    </a:lnB>
                  </a:tcPr>
                </a:tc>
                <a:tc>
                  <a:txBody>
                    <a:bodyPr/>
                    <a:lstStyle/>
                    <a:p>
                      <a:pPr>
                        <a:defRPr sz="1100" b="1">
                          <a:solidFill>
                            <a:srgbClr val="7030A0"/>
                          </a:solidFill>
                          <a:latin typeface="Calibri"/>
                        </a:defRPr>
                      </a:pPr>
                      <a:r>
                        <a:t>10. Key Company Profiles</a:t>
                      </a:r>
                    </a:p>
                  </a:txBody>
                  <a:tcPr>
                    <a:noFill/>
                    <a:lnL>
                      <a:noFill/>
                    </a:lnL>
                    <a:lnR>
                      <a:noFill/>
                    </a:lnR>
                    <a:lnT>
                      <a:noFill/>
                    </a:lnT>
                    <a:lnB>
                      <a:noFill/>
                    </a:lnB>
                  </a:tcPr>
                </a:tc>
              </a:tr>
              <a:tr h="310896">
                <a:tc>
                  <a:txBody>
                    <a:bodyPr/>
                    <a:lstStyle/>
                    <a:p>
                      <a:pPr>
                        <a:defRPr sz="1100" b="0">
                          <a:solidFill>
                            <a:srgbClr val="000000"/>
                          </a:solidFill>
                          <a:latin typeface="Calibri"/>
                        </a:defRPr>
                      </a:pPr>
                      <a:r>
                        <a:t>                    8.3.1. China</a:t>
                      </a:r>
                    </a:p>
                  </a:txBody>
                  <a:tcPr>
                    <a:noFill/>
                    <a:lnL>
                      <a:noFill/>
                    </a:lnL>
                    <a:lnR>
                      <a:noFill/>
                    </a:lnR>
                    <a:lnT>
                      <a:noFill/>
                    </a:lnT>
                    <a:lnB>
                      <a:noFill/>
                    </a:lnB>
                  </a:tcPr>
                </a:tc>
                <a:tc>
                  <a:txBody>
                    <a:bodyPr/>
                    <a:lstStyle/>
                    <a:p>
                      <a:pPr>
                        <a:defRPr sz="1100" b="0">
                          <a:solidFill>
                            <a:srgbClr val="000000"/>
                          </a:solidFill>
                          <a:latin typeface="Calibri"/>
                        </a:defRPr>
                      </a:pPr>
                      <a:r>
                        <a:t>          10.1. Apple Inc.</a:t>
                      </a:r>
                    </a:p>
                  </a:txBody>
                  <a:tcPr>
                    <a:noFill/>
                    <a:lnL>
                      <a:noFill/>
                    </a:lnL>
                    <a:lnR>
                      <a:noFill/>
                    </a:lnR>
                    <a:lnT>
                      <a:noFill/>
                    </a:lnT>
                    <a:lnB>
                      <a:noFill/>
                    </a:lnB>
                  </a:tcPr>
                </a:tc>
              </a:tr>
              <a:tr h="310896">
                <a:tc>
                  <a:txBody>
                    <a:bodyPr/>
                    <a:lstStyle/>
                    <a:p>
                      <a:pPr>
                        <a:defRPr sz="1100" b="0">
                          <a:solidFill>
                            <a:srgbClr val="000000"/>
                          </a:solidFill>
                          <a:latin typeface="Calibri"/>
                        </a:defRPr>
                      </a:pPr>
                      <a:r>
                        <a:t>                    8.3.2. India</a:t>
                      </a:r>
                    </a:p>
                  </a:txBody>
                  <a:tcPr>
                    <a:noFill/>
                    <a:lnL>
                      <a:noFill/>
                    </a:lnL>
                    <a:lnR>
                      <a:noFill/>
                    </a:lnR>
                    <a:lnT>
                      <a:noFill/>
                    </a:lnT>
                    <a:lnB>
                      <a:noFill/>
                    </a:lnB>
                  </a:tcPr>
                </a:tc>
                <a:tc>
                  <a:txBody>
                    <a:bodyPr/>
                    <a:lstStyle/>
                    <a:p>
                      <a:pPr>
                        <a:defRPr sz="1100" b="0">
                          <a:solidFill>
                            <a:srgbClr val="000000"/>
                          </a:solidFill>
                          <a:latin typeface="Calibri"/>
                        </a:defRPr>
                      </a:pPr>
                      <a:r>
                        <a:t>                    10.1.1. Company Overview</a:t>
                      </a:r>
                    </a:p>
                  </a:txBody>
                  <a:tcPr>
                    <a:noFill/>
                    <a:lnL>
                      <a:noFill/>
                    </a:lnL>
                    <a:lnR>
                      <a:noFill/>
                    </a:lnR>
                    <a:lnT>
                      <a:noFill/>
                    </a:lnT>
                    <a:lnB>
                      <a:noFill/>
                    </a:lnB>
                  </a:tcPr>
                </a:tc>
              </a:tr>
              <a:tr h="310896">
                <a:tc>
                  <a:txBody>
                    <a:bodyPr/>
                    <a:lstStyle/>
                    <a:p>
                      <a:pPr>
                        <a:defRPr sz="1100" b="0">
                          <a:solidFill>
                            <a:srgbClr val="000000"/>
                          </a:solidFill>
                          <a:latin typeface="Calibri"/>
                        </a:defRPr>
                      </a:pPr>
                      <a:r>
                        <a:t>                    8.3.3. Japan</a:t>
                      </a:r>
                    </a:p>
                  </a:txBody>
                  <a:tcPr>
                    <a:noFill/>
                    <a:lnL>
                      <a:noFill/>
                    </a:lnL>
                    <a:lnR>
                      <a:noFill/>
                    </a:lnR>
                    <a:lnT>
                      <a:noFill/>
                    </a:lnT>
                    <a:lnB>
                      <a:noFill/>
                    </a:lnB>
                  </a:tcPr>
                </a:tc>
                <a:tc>
                  <a:txBody>
                    <a:bodyPr/>
                    <a:lstStyle/>
                    <a:p>
                      <a:pPr>
                        <a:defRPr sz="1100" b="0">
                          <a:solidFill>
                            <a:srgbClr val="000000"/>
                          </a:solidFill>
                          <a:latin typeface="Calibri"/>
                        </a:defRPr>
                      </a:pPr>
                      <a:r>
                        <a:t>                    10.1.2. Product Portfolio Overview</a:t>
                      </a:r>
                    </a:p>
                  </a:txBody>
                  <a:tcPr>
                    <a:noFill/>
                    <a:lnL>
                      <a:noFill/>
                    </a:lnL>
                    <a:lnR>
                      <a:noFill/>
                    </a:lnR>
                    <a:lnT>
                      <a:noFill/>
                    </a:lnT>
                    <a:lnB>
                      <a:noFill/>
                    </a:lnB>
                  </a:tcPr>
                </a:tc>
              </a:tr>
              <a:tr h="310896">
                <a:tc>
                  <a:txBody>
                    <a:bodyPr/>
                    <a:lstStyle/>
                    <a:p>
                      <a:pPr>
                        <a:defRPr sz="1100" b="0">
                          <a:solidFill>
                            <a:srgbClr val="000000"/>
                          </a:solidFill>
                          <a:latin typeface="Calibri"/>
                        </a:defRPr>
                      </a:pPr>
                      <a:r>
                        <a:t>                    8.3.4. South Korea</a:t>
                      </a:r>
                    </a:p>
                  </a:txBody>
                  <a:tcPr>
                    <a:noFill/>
                    <a:lnL>
                      <a:noFill/>
                    </a:lnL>
                    <a:lnR>
                      <a:noFill/>
                    </a:lnR>
                    <a:lnT>
                      <a:noFill/>
                    </a:lnT>
                    <a:lnB>
                      <a:noFill/>
                    </a:lnB>
                  </a:tcPr>
                </a:tc>
                <a:tc>
                  <a:txBody>
                    <a:bodyPr/>
                    <a:lstStyle/>
                    <a:p>
                      <a:pPr>
                        <a:defRPr sz="1100" b="0">
                          <a:solidFill>
                            <a:srgbClr val="000000"/>
                          </a:solidFill>
                          <a:latin typeface="Calibri"/>
                        </a:defRPr>
                      </a:pPr>
                      <a:r>
                        <a:t>                    10.1.3. Financial Overview</a:t>
                      </a:r>
                    </a:p>
                  </a:txBody>
                  <a:tcPr>
                    <a:noFill/>
                    <a:lnL>
                      <a:noFill/>
                    </a:lnL>
                    <a:lnR>
                      <a:noFill/>
                    </a:lnR>
                    <a:lnT>
                      <a:noFill/>
                    </a:lnT>
                    <a:lnB>
                      <a:noFill/>
                    </a:lnB>
                  </a:tcPr>
                </a:tc>
              </a:tr>
              <a:tr h="310896">
                <a:tc>
                  <a:txBody>
                    <a:bodyPr/>
                    <a:lstStyle/>
                    <a:p>
                      <a:pPr>
                        <a:defRPr sz="1100" b="0">
                          <a:solidFill>
                            <a:srgbClr val="000000"/>
                          </a:solidFill>
                          <a:latin typeface="Calibri"/>
                        </a:defRPr>
                      </a:pPr>
                      <a:r>
                        <a:t>                    8.3.5. Rest of Asia Pacific</a:t>
                      </a:r>
                    </a:p>
                  </a:txBody>
                  <a:tcPr>
                    <a:noFill/>
                    <a:lnL>
                      <a:noFill/>
                    </a:lnL>
                    <a:lnR>
                      <a:noFill/>
                    </a:lnR>
                    <a:lnT>
                      <a:noFill/>
                    </a:lnT>
                    <a:lnB>
                      <a:noFill/>
                    </a:lnB>
                  </a:tcPr>
                </a:tc>
                <a:tc>
                  <a:txBody>
                    <a:bodyPr/>
                    <a:lstStyle/>
                    <a:p>
                      <a:pPr>
                        <a:defRPr sz="1100" b="0">
                          <a:solidFill>
                            <a:srgbClr val="000000"/>
                          </a:solidFill>
                          <a:latin typeface="Calibri"/>
                        </a:defRPr>
                      </a:pPr>
                      <a:r>
                        <a:t>                    10.1.4. Key Developments</a:t>
                      </a:r>
                    </a:p>
                  </a:txBody>
                  <a:tcPr>
                    <a:noFill/>
                    <a:lnL>
                      <a:noFill/>
                    </a:lnL>
                    <a:lnR>
                      <a:noFill/>
                    </a:lnR>
                    <a:lnT>
                      <a:noFill/>
                    </a:lnT>
                    <a:lnB>
                      <a:noFill/>
                    </a:lnB>
                  </a:tcPr>
                </a:tc>
              </a:tr>
              <a:tr h="310896">
                <a:tc>
                  <a:txBody>
                    <a:bodyPr/>
                    <a:lstStyle/>
                    <a:p>
                      <a:pPr>
                        <a:defRPr sz="1100" b="0">
                          <a:solidFill>
                            <a:srgbClr val="000000"/>
                          </a:solidFill>
                          <a:latin typeface="Calibri"/>
                        </a:defRPr>
                      </a:pPr>
                      <a:r>
                        <a:t>          8.4. Latin America (By Type_1, By Type_2)</a:t>
                      </a:r>
                    </a:p>
                  </a:txBody>
                  <a:tcPr>
                    <a:noFill/>
                    <a:lnL>
                      <a:noFill/>
                    </a:lnL>
                    <a:lnR>
                      <a:noFill/>
                    </a:lnR>
                    <a:lnT>
                      <a:noFill/>
                    </a:lnT>
                    <a:lnB>
                      <a:noFill/>
                    </a:lnB>
                  </a:tcPr>
                </a:tc>
                <a:tc>
                  <a:txBody>
                    <a:bodyPr/>
                    <a:lstStyle/>
                    <a:p>
                      <a:pPr>
                        <a:defRPr sz="800" b="0">
                          <a:solidFill>
                            <a:srgbClr val="000000"/>
                          </a:solidFill>
                          <a:latin typeface="Calibri"/>
                        </a:defRPr>
                      </a:pPr>
                      <a:r>
                        <a:t>          The following companies are listed for indicative purposes only. Similar information will be provided for each, with detailed financial data available exclusively for publicly listed companies.</a:t>
                      </a:r>
                    </a:p>
                  </a:txBody>
                  <a:tcPr>
                    <a:noFill/>
                    <a:lnL>
                      <a:noFill/>
                    </a:lnL>
                    <a:lnR>
                      <a:noFill/>
                    </a:lnR>
                    <a:lnT>
                      <a:noFill/>
                    </a:lnT>
                    <a:lnB>
                      <a:noFill/>
                    </a:lnB>
                  </a:tcPr>
                </a:tc>
              </a:tr>
              <a:tr h="310896">
                <a:tc>
                  <a:txBody>
                    <a:bodyPr/>
                    <a:lstStyle/>
                    <a:p>
                      <a:pPr>
                        <a:defRPr sz="1100" b="0">
                          <a:solidFill>
                            <a:srgbClr val="000000"/>
                          </a:solidFill>
                          <a:latin typeface="Calibri"/>
                        </a:defRPr>
                      </a:pPr>
                      <a:r>
                        <a:t>                    8.4.1. Brazil</a:t>
                      </a:r>
                    </a:p>
                  </a:txBody>
                  <a:tcPr>
                    <a:noFill/>
                    <a:lnL>
                      <a:noFill/>
                    </a:lnL>
                    <a:lnR>
                      <a:noFill/>
                    </a:lnR>
                    <a:lnT>
                      <a:noFill/>
                    </a:lnT>
                    <a:lnB>
                      <a:noFill/>
                    </a:lnB>
                  </a:tcPr>
                </a:tc>
                <a:tc>
                  <a:txBody>
                    <a:bodyPr/>
                    <a:lstStyle/>
                    <a:p>
                      <a:pPr>
                        <a:defRPr sz="1100" b="0">
                          <a:solidFill>
                            <a:srgbClr val="000000"/>
                          </a:solidFill>
                          <a:latin typeface="Calibri"/>
                        </a:defRPr>
                      </a:pPr>
                      <a:r>
                        <a:t>          10.2. Microsoft Corporation</a:t>
                      </a:r>
                    </a:p>
                  </a:txBody>
                  <a:tcPr>
                    <a:noFill/>
                    <a:lnL>
                      <a:noFill/>
                    </a:lnL>
                    <a:lnR>
                      <a:noFill/>
                    </a:lnR>
                    <a:lnT>
                      <a:noFill/>
                    </a:lnT>
                    <a:lnB>
                      <a:noFill/>
                    </a:lnB>
                  </a:tcPr>
                </a:tc>
              </a:tr>
              <a:tr h="310896">
                <a:tc>
                  <a:txBody>
                    <a:bodyPr/>
                    <a:lstStyle/>
                    <a:p>
                      <a:pPr>
                        <a:defRPr sz="1100" b="0">
                          <a:solidFill>
                            <a:srgbClr val="000000"/>
                          </a:solidFill>
                          <a:latin typeface="Calibri"/>
                        </a:defRPr>
                      </a:pPr>
                      <a:r>
                        <a:t>                    8.4.2. Mexico</a:t>
                      </a:r>
                    </a:p>
                  </a:txBody>
                  <a:tcPr>
                    <a:noFill/>
                    <a:lnL>
                      <a:noFill/>
                    </a:lnL>
                    <a:lnR>
                      <a:noFill/>
                    </a:lnR>
                    <a:lnT>
                      <a:noFill/>
                    </a:lnT>
                    <a:lnB>
                      <a:noFill/>
                    </a:lnB>
                  </a:tcPr>
                </a:tc>
                <a:tc>
                  <a:txBody>
                    <a:bodyPr/>
                    <a:lstStyle/>
                    <a:p>
                      <a:pPr>
                        <a:defRPr sz="1100" b="0">
                          <a:solidFill>
                            <a:srgbClr val="000000"/>
                          </a:solidFill>
                          <a:latin typeface="Calibri"/>
                        </a:defRPr>
                      </a:pPr>
                      <a:r>
                        <a:t>          10.3. Dell Technologies Inc.</a:t>
                      </a:r>
                    </a:p>
                  </a:txBody>
                  <a:tcPr>
                    <a:noFill/>
                    <a:lnL>
                      <a:noFill/>
                    </a:lnL>
                    <a:lnR>
                      <a:noFill/>
                    </a:lnR>
                    <a:lnT>
                      <a:noFill/>
                    </a:lnT>
                    <a:lnB>
                      <a:noFill/>
                    </a:lnB>
                  </a:tcPr>
                </a:tc>
              </a:tr>
              <a:tr h="310896">
                <a:tc>
                  <a:txBody>
                    <a:bodyPr/>
                    <a:lstStyle/>
                    <a:p>
                      <a:pPr>
                        <a:defRPr sz="1100" b="0">
                          <a:solidFill>
                            <a:srgbClr val="000000"/>
                          </a:solidFill>
                          <a:latin typeface="Calibri"/>
                        </a:defRPr>
                      </a:pPr>
                      <a:r>
                        <a:t>                    8.4.3. Rest of Latin America</a:t>
                      </a:r>
                    </a:p>
                  </a:txBody>
                  <a:tcPr>
                    <a:noFill/>
                    <a:lnL>
                      <a:noFill/>
                    </a:lnL>
                    <a:lnR>
                      <a:noFill/>
                    </a:lnR>
                    <a:lnT>
                      <a:noFill/>
                    </a:lnT>
                    <a:lnB>
                      <a:noFill/>
                    </a:lnB>
                  </a:tcPr>
                </a:tc>
                <a:tc>
                  <a:txBody>
                    <a:bodyPr/>
                    <a:lstStyle/>
                    <a:p>
                      <a:pPr>
                        <a:defRPr sz="1100" b="0">
                          <a:solidFill>
                            <a:srgbClr val="000000"/>
                          </a:solidFill>
                          <a:latin typeface="Calibri"/>
                        </a:defRPr>
                      </a:pPr>
                      <a:r>
                        <a:t>          10.4. Hewlett-Packard Company</a:t>
                      </a:r>
                    </a:p>
                  </a:txBody>
                  <a:tcPr>
                    <a:noFill/>
                    <a:lnL>
                      <a:noFill/>
                    </a:lnL>
                    <a:lnR>
                      <a:noFill/>
                    </a:lnR>
                    <a:lnT>
                      <a:noFill/>
                    </a:lnT>
                    <a:lnB>
                      <a:noFill/>
                    </a:lnB>
                  </a:tcPr>
                </a:tc>
              </a:tr>
              <a:tr h="310896">
                <a:tc>
                  <a:txBody>
                    <a:bodyPr/>
                    <a:lstStyle/>
                    <a:p>
                      <a:pPr>
                        <a:defRPr sz="1100" b="0">
                          <a:solidFill>
                            <a:srgbClr val="000000"/>
                          </a:solidFill>
                          <a:latin typeface="Calibri"/>
                        </a:defRPr>
                      </a:pPr>
                      <a:r>
                        <a:t>          8.5. Middle East &amp; Africa (By Type_1, By Type_2)</a:t>
                      </a:r>
                    </a:p>
                  </a:txBody>
                  <a:tcPr>
                    <a:noFill/>
                    <a:lnL>
                      <a:noFill/>
                    </a:lnL>
                    <a:lnR>
                      <a:noFill/>
                    </a:lnR>
                    <a:lnT>
                      <a:noFill/>
                    </a:lnT>
                    <a:lnB>
                      <a:noFill/>
                    </a:lnB>
                  </a:tcPr>
                </a:tc>
                <a:tc>
                  <a:txBody>
                    <a:bodyPr/>
                    <a:lstStyle/>
                    <a:p>
                      <a:pPr>
                        <a:defRPr sz="1100" b="0">
                          <a:solidFill>
                            <a:srgbClr val="000000"/>
                          </a:solidFill>
                          <a:latin typeface="Calibri"/>
                        </a:defRPr>
                      </a:pPr>
                      <a:r>
                        <a:t>          10.5. Lenovo Group Ltd.</a:t>
                      </a:r>
                    </a:p>
                  </a:txBody>
                  <a:tcPr>
                    <a:noFill/>
                    <a:lnL>
                      <a:noFill/>
                    </a:lnL>
                    <a:lnR>
                      <a:noFill/>
                    </a:lnR>
                    <a:lnT>
                      <a:noFill/>
                    </a:lnT>
                    <a:lnB>
                      <a:noFill/>
                    </a:lnB>
                  </a:tcPr>
                </a:tc>
              </a:tr>
              <a:tr h="310896">
                <a:tc>
                  <a:txBody>
                    <a:bodyPr/>
                    <a:lstStyle/>
                    <a:p>
                      <a:pPr>
                        <a:defRPr sz="1100" b="0">
                          <a:solidFill>
                            <a:srgbClr val="000000"/>
                          </a:solidFill>
                          <a:latin typeface="Calibri"/>
                        </a:defRPr>
                      </a:pPr>
                      <a:r>
                        <a:t>                    8.5.1. GCC Countries</a:t>
                      </a:r>
                    </a:p>
                  </a:txBody>
                  <a:tcPr>
                    <a:noFill/>
                    <a:lnL>
                      <a:noFill/>
                    </a:lnL>
                    <a:lnR>
                      <a:noFill/>
                    </a:lnR>
                    <a:lnT>
                      <a:noFill/>
                    </a:lnT>
                    <a:lnB>
                      <a:noFill/>
                    </a:lnB>
                  </a:tcPr>
                </a:tc>
                <a:tc>
                  <a:txBody>
                    <a:bodyPr/>
                    <a:lstStyle/>
                    <a:p>
                      <a:pPr>
                        <a:defRPr sz="1100" b="0">
                          <a:solidFill>
                            <a:srgbClr val="000000"/>
                          </a:solidFill>
                          <a:latin typeface="Calibri"/>
                        </a:defRPr>
                      </a:pPr>
                      <a:r>
                        <a:t>          10.6. ASUS TeK Computer Inc.</a:t>
                      </a:r>
                    </a:p>
                  </a:txBody>
                  <a:tcPr>
                    <a:noFill/>
                    <a:lnL>
                      <a:noFill/>
                    </a:lnL>
                    <a:lnR>
                      <a:noFill/>
                    </a:lnR>
                    <a:lnT>
                      <a:noFill/>
                    </a:lnT>
                    <a:lnB>
                      <a:noFill/>
                    </a:lnB>
                  </a:tcPr>
                </a:tc>
              </a:tr>
              <a:tr h="310896">
                <a:tc>
                  <a:txBody>
                    <a:bodyPr/>
                    <a:lstStyle/>
                    <a:p>
                      <a:pPr>
                        <a:defRPr sz="1100" b="0">
                          <a:solidFill>
                            <a:srgbClr val="000000"/>
                          </a:solidFill>
                          <a:latin typeface="Calibri"/>
                        </a:defRPr>
                      </a:pPr>
                      <a:r>
                        <a:t>                    8.5.2. South Africa</a:t>
                      </a:r>
                    </a:p>
                  </a:txBody>
                  <a:tcPr>
                    <a:noFill/>
                    <a:lnL>
                      <a:noFill/>
                    </a:lnL>
                    <a:lnR>
                      <a:noFill/>
                    </a:lnR>
                    <a:lnT>
                      <a:noFill/>
                    </a:lnT>
                    <a:lnB>
                      <a:noFill/>
                    </a:lnB>
                  </a:tcPr>
                </a:tc>
                <a:tc>
                  <a:txBody>
                    <a:bodyPr/>
                    <a:lstStyle/>
                    <a:p>
                      <a:pPr>
                        <a:defRPr sz="1100" b="0">
                          <a:solidFill>
                            <a:srgbClr val="000000"/>
                          </a:solidFill>
                          <a:latin typeface="Calibri"/>
                        </a:defRPr>
                      </a:pPr>
                      <a:r>
                        <a:t>          10.7. Acer Inc.</a:t>
                      </a:r>
                    </a:p>
                  </a:txBody>
                  <a:tcPr>
                    <a:noFill/>
                    <a:lnL>
                      <a:noFill/>
                    </a:lnL>
                    <a:lnR>
                      <a:noFill/>
                    </a:lnR>
                    <a:lnT>
                      <a:noFill/>
                    </a:lnT>
                    <a:lnB>
                      <a:noFill/>
                    </a:lnB>
                  </a:tcPr>
                </a:tc>
              </a:tr>
              <a:tr h="310896">
                <a:tc>
                  <a:txBody>
                    <a:bodyPr/>
                    <a:lstStyle/>
                    <a:p>
                      <a:pPr>
                        <a:defRPr sz="1100" b="0">
                          <a:solidFill>
                            <a:srgbClr val="000000"/>
                          </a:solidFill>
                          <a:latin typeface="Calibri"/>
                        </a:defRPr>
                      </a:pPr>
                      <a:r>
                        <a:t>                    8.5.3. Rest of Middle East &amp; Africa</a:t>
                      </a:r>
                    </a:p>
                  </a:txBody>
                  <a:tcPr>
                    <a:noFill/>
                    <a:lnL>
                      <a:noFill/>
                    </a:lnL>
                    <a:lnR>
                      <a:noFill/>
                    </a:lnR>
                    <a:lnT>
                      <a:noFill/>
                    </a:lnT>
                    <a:lnB>
                      <a:noFill/>
                    </a:lnB>
                  </a:tcPr>
                </a:tc>
                <a:tc>
                  <a:txBody>
                    <a:bodyPr/>
                    <a:lstStyle/>
                    <a:p>
                      <a:pPr>
                        <a:defRPr sz="1100" b="0">
                          <a:solidFill>
                            <a:srgbClr val="000000"/>
                          </a:solidFill>
                          <a:latin typeface="Calibri"/>
                        </a:defRPr>
                      </a:pPr>
                      <a:r>
                        <a:t>          10.8. IBM Corporation</a:t>
                      </a:r>
                    </a:p>
                  </a:txBody>
                  <a:tcPr>
                    <a:noFill/>
                    <a:lnL>
                      <a:noFill/>
                    </a:lnL>
                    <a:lnR>
                      <a:noFill/>
                    </a:lnR>
                    <a:lnT>
                      <a:noFill/>
                    </a:lnT>
                    <a:lnB>
                      <a:noFill/>
                    </a:lnB>
                  </a:tcPr>
                </a:tc>
              </a:tr>
              <a:tr h="310896">
                <a:tc>
                  <a:txBody>
                    <a:bodyPr/>
                    <a:lstStyle/>
                    <a:p>
                      <a:pPr>
                        <a:defRPr sz="1100" b="1">
                          <a:solidFill>
                            <a:srgbClr val="7030A0"/>
                          </a:solidFill>
                          <a:latin typeface="Calibri"/>
                        </a:defRPr>
                      </a:pPr>
                      <a:r>
                        <a:t>9. Competitive Dashboard</a:t>
                      </a:r>
                    </a:p>
                  </a:txBody>
                  <a:tcPr>
                    <a:noFill/>
                    <a:lnL>
                      <a:noFill/>
                    </a:lnL>
                    <a:lnR>
                      <a:noFill/>
                    </a:lnR>
                    <a:lnT>
                      <a:noFill/>
                    </a:lnT>
                    <a:lnB>
                      <a:noFill/>
                    </a:lnB>
                  </a:tcPr>
                </a:tc>
                <a:tc>
                  <a:txBody>
                    <a:bodyPr/>
                    <a:lstStyle/>
                    <a:p>
                      <a:pPr>
                        <a:defRPr sz="1100" b="0">
                          <a:solidFill>
                            <a:srgbClr val="000000"/>
                          </a:solidFill>
                          <a:latin typeface="Calibri"/>
                        </a:defRPr>
                      </a:pPr>
                      <a:r>
                        <a:t>          10.9. Samsung Electronics Co. Ltd.</a:t>
                      </a:r>
                    </a:p>
                  </a:txBody>
                  <a:tcPr>
                    <a:noFill/>
                    <a:lnL>
                      <a:noFill/>
                    </a:lnL>
                    <a:lnR>
                      <a:noFill/>
                    </a:lnR>
                    <a:lnT>
                      <a:noFill/>
                    </a:lnT>
                    <a:lnB>
                      <a:noFill/>
                    </a:lnB>
                  </a:tcPr>
                </a:tc>
              </a:tr>
              <a:tr h="310896">
                <a:tc>
                  <a:txBody>
                    <a:bodyPr/>
                    <a:lstStyle/>
                    <a:p>
                      <a:pPr>
                        <a:defRPr sz="1100" b="0">
                          <a:solidFill>
                            <a:srgbClr val="000000"/>
                          </a:solidFill>
                          <a:latin typeface="Calibri"/>
                        </a:defRPr>
                      </a:pPr>
                      <a:r>
                        <a:t>          9.1. Top 5 Player Comparison</a:t>
                      </a:r>
                    </a:p>
                  </a:txBody>
                  <a:tcPr>
                    <a:noFill/>
                    <a:lnL>
                      <a:noFill/>
                    </a:lnL>
                    <a:lnR>
                      <a:noFill/>
                    </a:lnR>
                    <a:lnT>
                      <a:noFill/>
                    </a:lnT>
                    <a:lnB>
                      <a:noFill/>
                    </a:lnB>
                  </a:tcPr>
                </a:tc>
                <a:tc>
                  <a:txBody>
                    <a:bodyPr/>
                    <a:lstStyle/>
                    <a:p>
                      <a:pPr>
                        <a:defRPr sz="1100" b="0">
                          <a:solidFill>
                            <a:srgbClr val="000000"/>
                          </a:solidFill>
                          <a:latin typeface="Calibri"/>
                        </a:defRPr>
                      </a:pPr>
                      <a:r>
                        <a:t>          10.10. Toshiba Corporation</a:t>
                      </a:r>
                    </a:p>
                  </a:txBody>
                  <a:tcPr>
                    <a:noFill/>
                    <a:lnL>
                      <a:noFill/>
                    </a:lnL>
                    <a:lnR>
                      <a:noFill/>
                    </a:lnR>
                    <a:lnT>
                      <a:noFill/>
                    </a:lnT>
                    <a:lnB>
                      <a:noFill/>
                    </a:lnB>
                  </a:tcPr>
                </a:tc>
              </a:tr>
              <a:tr h="310896">
                <a:tc>
                  <a:txBody>
                    <a:bodyPr/>
                    <a:lstStyle/>
                    <a:p>
                      <a:pPr>
                        <a:defRPr sz="1100" b="0">
                          <a:solidFill>
                            <a:srgbClr val="000000"/>
                          </a:solidFill>
                          <a:latin typeface="Calibri"/>
                        </a:defRPr>
                      </a:pPr>
                      <a:r>
                        <a:t>          9.2. Market Positioning of Key Players, 2024</a:t>
                      </a:r>
                    </a:p>
                  </a:txBody>
                  <a:tcPr>
                    <a:noFill/>
                    <a:lnL>
                      <a:noFill/>
                    </a:lnL>
                    <a:lnR>
                      <a:noFill/>
                    </a:lnR>
                    <a:lnT>
                      <a:noFill/>
                    </a:lnT>
                    <a:lnB>
                      <a:noFill/>
                    </a:lnB>
                  </a:tcPr>
                </a:tc>
                <a:tc>
                  <a:txBody>
                    <a:bodyPr/>
                    <a:lstStyle/>
                    <a:p>
                      <a:pPr>
                        <a:defRPr sz="1100" b="1">
                          <a:solidFill>
                            <a:srgbClr val="7030A0"/>
                          </a:solidFill>
                          <a:latin typeface="Calibri"/>
                        </a:defRPr>
                      </a:pPr>
                      <a:r>
                        <a:t>11. Conclusion &amp; Recommendation</a:t>
                      </a:r>
                    </a:p>
                  </a:txBody>
                  <a:tcPr>
                    <a:noFill/>
                    <a:lnL>
                      <a:noFill/>
                    </a:lnL>
                    <a:lnR>
                      <a:noFill/>
                    </a:lnR>
                    <a:lnT>
                      <a:noFill/>
                    </a:lnT>
                    <a:lnB>
                      <a:noFill/>
                    </a:lnB>
                  </a:tcPr>
                </a:tc>
              </a:tr>
              <a:tr h="310896">
                <a:tc>
                  <a:txBody>
                    <a:bodyPr/>
                    <a:lstStyle/>
                    <a:p>
                      <a:pPr>
                        <a:defRPr sz="1100" b="0">
                          <a:solidFill>
                            <a:srgbClr val="000000"/>
                          </a:solidFill>
                          <a:latin typeface="Calibri"/>
                        </a:defRPr>
                      </a:pPr>
                      <a:r>
                        <a:t>          9.3. Strategies Adopted by Key Market Players</a:t>
                      </a:r>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128177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1" name="Title 1">
            <a:extLst>
              <a:ext uri="{FF2B5EF4-FFF2-40B4-BE49-F238E27FC236}">
                <a16:creationId xmlns:a16="http://schemas.microsoft.com/office/drawing/2014/main" id="{7EC97667-58F7-373C-7C49-4F9C788E62D3}"/>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350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5B74BE-2D35-6F99-8C0E-D0CCC06B1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8" r="7754"/>
          <a:stretch/>
        </p:blipFill>
        <p:spPr bwMode="auto">
          <a:xfrm>
            <a:off x="0" y="1"/>
            <a:ext cx="2485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32A89-ED0A-4472-7751-95FB6032B0E3}"/>
              </a:ext>
            </a:extLst>
          </p:cNvPr>
          <p:cNvSpPr/>
          <p:nvPr/>
        </p:nvSpPr>
        <p:spPr>
          <a:xfrm>
            <a:off x="1" y="1"/>
            <a:ext cx="2485048" cy="6858000"/>
          </a:xfrm>
          <a:prstGeom prst="rect">
            <a:avLst/>
          </a:prstGeom>
          <a:gradFill flip="none" rotWithShape="1">
            <a:gsLst>
              <a:gs pos="0">
                <a:schemeClr val="accent1">
                  <a:alpha val="77000"/>
                </a:schemeClr>
              </a:gs>
              <a:gs pos="100000">
                <a:schemeClr val="accent1">
                  <a:lumMod val="75000"/>
                  <a:alpha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14" name="Title 1">
            <a:extLst>
              <a:ext uri="{FF2B5EF4-FFF2-40B4-BE49-F238E27FC236}">
                <a16:creationId xmlns:a16="http://schemas.microsoft.com/office/drawing/2014/main" id="{4EA4D6D4-243C-08C2-8963-F78923BE311F}"/>
              </a:ext>
            </a:extLst>
          </p:cNvPr>
          <p:cNvSpPr txBox="1">
            <a:spLocks/>
          </p:cNvSpPr>
          <p:nvPr/>
        </p:nvSpPr>
        <p:spPr>
          <a:xfrm>
            <a:off x="1690740" y="495299"/>
            <a:ext cx="884848" cy="5867400"/>
          </a:xfrm>
          <a:prstGeom prst="rect">
            <a:avLst/>
          </a:prstGeom>
        </p:spPr>
        <p:txBody>
          <a:bodyPr vert="vert270" lIns="91440" tIns="45720" rIns="91440" bIns="45720" rtlCol="0" anchor="ctr">
            <a:norm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Poppins bold"/>
                <a:ea typeface="+mj-ea"/>
                <a:cs typeface="+mj-cs"/>
              </a:rPr>
              <a:t>TABLE OF CONTENTS</a:t>
            </a:r>
          </a:p>
        </p:txBody>
      </p:sp>
      <p:graphicFrame>
        <p:nvGraphicFramePr>
          <p:cNvPr id="1027" name="Table 1026"/>
          <p:cNvGraphicFramePr>
            <a:graphicFrameLocks noGrp="1"/>
          </p:cNvGraphicFramePr>
          <p:nvPr/>
        </p:nvGraphicFramePr>
        <p:xfrm>
          <a:off x="2834640" y="274320"/>
          <a:ext cx="9144000" cy="6217920"/>
        </p:xfrm>
        <a:graphic>
          <a:graphicData uri="http://schemas.openxmlformats.org/drawingml/2006/table">
            <a:tbl>
              <a:tblPr firstRow="1" bandRow="1">
                <a:tableStyleId>{5C22544A-7EE6-4342-B048-85BDC9FD1C3A}</a:tableStyleId>
              </a:tblPr>
              <a:tblGrid>
                <a:gridCol w="4572000"/>
                <a:gridCol w="4572000"/>
              </a:tblGrid>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r h="310896">
                <a:tc>
                  <a:txBody>
                    <a:bodyPr/>
                    <a:lstStyle/>
                    <a:p/>
                  </a:txBody>
                  <a:tcPr>
                    <a:noFill/>
                    <a:lnL>
                      <a:noFill/>
                    </a:lnL>
                    <a:lnR>
                      <a:noFill/>
                    </a:lnR>
                    <a:lnT>
                      <a:noFill/>
                    </a:lnT>
                    <a:lnB>
                      <a:noFill/>
                    </a:lnB>
                  </a:tcPr>
                </a:tc>
                <a:tc>
                  <a:txBody>
                    <a:bodyPr/>
                    <a:lstStyle/>
                    <a:p/>
                  </a:txBody>
                  <a:tcPr>
                    <a:noFill/>
                    <a:lnL>
                      <a:noFill/>
                    </a:lnL>
                    <a:lnR>
                      <a:noFill/>
                    </a:lnR>
                    <a:lnT>
                      <a:noFill/>
                    </a:lnT>
                    <a:lnB>
                      <a:noFill/>
                    </a:lnB>
                  </a:tcPr>
                </a:tc>
              </a:tr>
            </a:tbl>
          </a:graphicData>
        </a:graphic>
      </p:graphicFrame>
    </p:spTree>
    <p:extLst>
      <p:ext uri="{BB962C8B-B14F-4D97-AF65-F5344CB8AC3E}">
        <p14:creationId xmlns:p14="http://schemas.microsoft.com/office/powerpoint/2010/main" val="202096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5F62-FFCA-95EB-2DEE-50D788C31C0C}"/>
              </a:ext>
            </a:extLst>
          </p:cNvPr>
          <p:cNvSpPr>
            <a:spLocks noGrp="1"/>
          </p:cNvSpPr>
          <p:nvPr>
            <p:ph type="title"/>
          </p:nvPr>
        </p:nvSpPr>
        <p:spPr>
          <a:xfrm>
            <a:off x="400050" y="2505443"/>
            <a:ext cx="6585951" cy="923557"/>
          </a:xfrm>
        </p:spPr>
        <p:txBody>
          <a:bodyPr anchor="t">
            <a:normAutofit/>
          </a:bodyPr>
          <a:lstStyle/>
          <a:p>
            <a:pPr>
              <a:lnSpc>
                <a:spcPct val="150000"/>
              </a:lnSpc>
            </a:pPr>
            <a:r>
              <a:rPr lang="en-IN" sz="3200" dirty="0">
                <a:solidFill>
                  <a:schemeClr val="accent1"/>
                </a:solidFill>
              </a:rPr>
              <a:t>RESEARCH METHODOLOGY</a:t>
            </a:r>
          </a:p>
        </p:txBody>
      </p:sp>
      <p:sp>
        <p:nvSpPr>
          <p:cNvPr id="3" name="Text Placeholder 2">
            <a:extLst>
              <a:ext uri="{FF2B5EF4-FFF2-40B4-BE49-F238E27FC236}">
                <a16:creationId xmlns:a16="http://schemas.microsoft.com/office/drawing/2014/main" id="{D687A945-8348-F60B-76A5-BC29113BDC7C}"/>
              </a:ext>
            </a:extLst>
          </p:cNvPr>
          <p:cNvSpPr>
            <a:spLocks noGrp="1"/>
          </p:cNvSpPr>
          <p:nvPr>
            <p:ph type="body" idx="1"/>
          </p:nvPr>
        </p:nvSpPr>
        <p:spPr>
          <a:xfrm>
            <a:off x="400050" y="3642888"/>
            <a:ext cx="7321550" cy="359946"/>
          </a:xfrm>
        </p:spPr>
        <p:txBody>
          <a:bodyPr>
            <a:normAutofit/>
          </a:bodyPr>
          <a:lstStyle/>
          <a:p>
            <a:r>
              <a:rPr lang="en-US" sz="1400" b="1" dirty="0">
                <a:solidFill>
                  <a:schemeClr val="tx1"/>
                </a:solidFill>
              </a:rPr>
              <a:t>Global Market of Computers -</a:t>
            </a:r>
          </a:p>
        </p:txBody>
      </p:sp>
      <p:cxnSp>
        <p:nvCxnSpPr>
          <p:cNvPr id="4" name="Straight Connector 3">
            <a:extLst>
              <a:ext uri="{FF2B5EF4-FFF2-40B4-BE49-F238E27FC236}">
                <a16:creationId xmlns:a16="http://schemas.microsoft.com/office/drawing/2014/main" id="{599EC574-3958-3F07-965F-A81467C85795}"/>
              </a:ext>
            </a:extLst>
          </p:cNvPr>
          <p:cNvCxnSpPr>
            <a:cxnSpLocks/>
          </p:cNvCxnSpPr>
          <p:nvPr/>
        </p:nvCxnSpPr>
        <p:spPr>
          <a:xfrm>
            <a:off x="495300" y="3437105"/>
            <a:ext cx="4648200" cy="0"/>
          </a:xfrm>
          <a:prstGeom prst="line">
            <a:avLst/>
          </a:prstGeom>
          <a:ln w="38100">
            <a:gradFill flip="none" rotWithShape="1">
              <a:gsLst>
                <a:gs pos="0">
                  <a:schemeClr val="accent1"/>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F36C96-5049-D36D-1B1A-0E7773D9240D}"/>
              </a:ext>
            </a:extLst>
          </p:cNvPr>
          <p:cNvSpPr txBox="1"/>
          <p:nvPr/>
        </p:nvSpPr>
        <p:spPr>
          <a:xfrm>
            <a:off x="411321" y="4002834"/>
            <a:ext cx="2994352" cy="2880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oppins"/>
                <a:ea typeface="+mn-ea"/>
                <a:cs typeface="+mn-cs"/>
              </a:rPr>
              <a:t>Historic Year 2019-2023 and Forecast to 2032</a:t>
            </a:r>
          </a:p>
        </p:txBody>
      </p:sp>
    </p:spTree>
    <p:extLst>
      <p:ext uri="{BB962C8B-B14F-4D97-AF65-F5344CB8AC3E}">
        <p14:creationId xmlns:p14="http://schemas.microsoft.com/office/powerpoint/2010/main" val="3784544873"/>
      </p:ext>
    </p:extLst>
  </p:cSld>
  <p:clrMapOvr>
    <a:masterClrMapping/>
  </p:clrMapOvr>
</p:sld>
</file>

<file path=ppt/theme/theme1.xml><?xml version="1.0" encoding="utf-8"?>
<a:theme xmlns:a="http://schemas.openxmlformats.org/drawingml/2006/main" name="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2.xml><?xml version="1.0" encoding="utf-8"?>
<a:theme xmlns:a="http://schemas.openxmlformats.org/drawingml/2006/main" name="1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3.xml><?xml version="1.0" encoding="utf-8"?>
<a:theme xmlns:a="http://schemas.openxmlformats.org/drawingml/2006/main" name="3_Office Theme">
  <a:themeElements>
    <a:clrScheme name="SQ2">
      <a:dk1>
        <a:sysClr val="windowText" lastClr="000000"/>
      </a:dk1>
      <a:lt1>
        <a:sysClr val="window" lastClr="FFFFFF"/>
      </a:lt1>
      <a:dk2>
        <a:srgbClr val="44546A"/>
      </a:dk2>
      <a:lt2>
        <a:srgbClr val="E7E6E6"/>
      </a:lt2>
      <a:accent1>
        <a:srgbClr val="31097E"/>
      </a:accent1>
      <a:accent2>
        <a:srgbClr val="33C5F0"/>
      </a:accent2>
      <a:accent3>
        <a:srgbClr val="2CB67C"/>
      </a:accent3>
      <a:accent4>
        <a:srgbClr val="E9B42E"/>
      </a:accent4>
      <a:accent5>
        <a:srgbClr val="FB592D"/>
      </a:accent5>
      <a:accent6>
        <a:srgbClr val="684AC4"/>
      </a:accent6>
      <a:hlink>
        <a:srgbClr val="0563C1"/>
      </a:hlink>
      <a:folHlink>
        <a:srgbClr val="954F72"/>
      </a:folHlink>
    </a:clrScheme>
    <a:fontScheme name="SQ">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Compatibility Mode]" id="{998DCF24-AD48-4AB9-995A-3DDEDDAB263B}" vid="{9EBC244F-0217-46B9-941A-C1F9770EF9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13463</TotalTime>
  <Words>2451</Words>
  <Application>Microsoft Office PowerPoint</Application>
  <PresentationFormat>Widescreen</PresentationFormat>
  <Paragraphs>499</Paragraphs>
  <Slides>40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Courier New</vt:lpstr>
      <vt:lpstr>Helvetica Neue Medium</vt:lpstr>
      <vt:lpstr>Impact</vt:lpstr>
      <vt:lpstr>Poppins</vt:lpstr>
      <vt:lpstr>Poppins</vt:lpstr>
      <vt:lpstr>Poppins </vt:lpstr>
      <vt:lpstr>Poppins Bold</vt:lpstr>
      <vt:lpstr>Poppins Bold</vt:lpstr>
      <vt:lpstr>Poppins Medium</vt:lpstr>
      <vt:lpstr>Office Theme</vt:lpstr>
      <vt:lpstr>1_Office Theme</vt:lpstr>
      <vt:lpstr>3_Office Theme</vt:lpstr>
      <vt:lpstr>{{timeline}}</vt:lpstr>
      <vt:lpstr>MARKET SEGMENTATION</vt:lpstr>
      <vt:lpstr>PowerPoint Presentation</vt:lpstr>
      <vt:lpstr>TABLE OF CONTENTS- </vt:lpstr>
      <vt:lpstr>TABLE OF CONTENTS</vt:lpstr>
      <vt:lpstr>TABLE OF CONTENTS</vt:lpstr>
      <vt:lpstr>PowerPoint Presentation</vt:lpstr>
      <vt:lpstr>PowerPoint Presentation</vt:lpstr>
      <vt:lpstr>RESEARCH METHODOLOGY</vt:lpstr>
      <vt:lpstr>RESEARCH METHODOLOGY</vt:lpstr>
      <vt:lpstr>SECONDARY RESEARCH</vt:lpstr>
      <vt:lpstr>PRIMARY RESEARCH</vt:lpstr>
      <vt:lpstr>EXECUTIVE SUMMARY </vt:lpstr>
      <vt:lpstr>EXECUTIVE SUMMARY </vt:lpstr>
      <vt:lpstr>EXECUTIVE SUMMARY </vt:lpstr>
      <vt:lpstr>MARKET OVERVIEW </vt:lpstr>
      <vt:lpstr>MARKET OVERVIEW: MARKET DRIVERS &amp; OPPORTUNITIES </vt:lpstr>
      <vt:lpstr>MARKET OVERVIEW: MARKET RESTRAINTS &amp; CHALLENGES</vt:lpstr>
      <vt:lpstr>MARKET OVERVIEW</vt:lpstr>
      <vt:lpstr>KEY MARKET INSIGHTS</vt:lpstr>
      <vt:lpstr>KEY MARKET INSIGHTS</vt:lpstr>
      <vt:lpstr>GLOBAL MARKET ANALYSIS, SEGMENTAL ANALYSIS</vt:lpstr>
      <vt:lpstr>GLOBAL MARKET ANALYSIS – BY {{type_1}}</vt:lpstr>
      <vt:lpstr>GLOBAL MARKET ANALYSIS BY REGION</vt:lpstr>
      <vt:lpstr>GLOBAL MARKET ANALYSIS BY REGION</vt:lpstr>
      <vt:lpstr>NORTH AMERICA MARKET ANALYSIS – BY {{type_1}}</vt:lpstr>
      <vt:lpstr>U.S. MARKET ANALYSIS – BY {{type_1}}</vt:lpstr>
      <vt:lpstr>COMPETITIVE DASHBOARD Top 5 Players Comparison Market Positioning of Key Players, 2023 Strategies Adopted By Key Market Players Recent Development  Market Share Analysis, 2023</vt:lpstr>
      <vt:lpstr>PowerPoint Presentation</vt:lpstr>
      <vt:lpstr>COMPETITIVE DASHBOARD</vt:lpstr>
      <vt:lpstr>COMPANY PROFILES</vt:lpstr>
      <vt:lpstr>{{company}} - COMPANY OVERVIEW </vt:lpstr>
      <vt:lpstr>{{company}} - FINANCIAL OVERVIEW</vt:lpstr>
      <vt:lpstr>{{company}} – KEY DEVELOPMENTS</vt:lpstr>
      <vt:lpstr>ABOUT US &amp; APPENDIX</vt:lpstr>
      <vt:lpstr>ABOUT US</vt:lpstr>
      <vt:lpstr>OUR CUSTOMIZED RESEARCH CAPABILITIES</vt:lpstr>
      <vt:lpstr>FAQs</vt:lpstr>
      <vt:lpstr>DISCLAIMER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ENHANCED OIL RECOVERY MARKET HISTORIC YEAR 2019-2023 AND FORECAST TO 2032</dc:title>
  <cp:lastModifiedBy>Aditya Agrawal</cp:lastModifiedBy>
  <cp:revision>79</cp:revision>
  <dcterms:created xsi:type="dcterms:W3CDTF">2024-08-12T13:13:25Z</dcterms:created>
  <dcterms:modified xsi:type="dcterms:W3CDTF">2025-07-31T12:58:55Z</dcterms:modified>
</cp:coreProperties>
</file>